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Default Extension="xlsx" ContentType="application/vnd.openxmlformats-officedocument.spreadsheetml.sheet"/>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4401800" cy="28067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lvl1pPr>
    <a:lvl2pPr marL="0" marR="0" indent="550544"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lvl2pPr>
    <a:lvl3pPr marL="0" marR="0" indent="1101089"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lvl3pPr>
    <a:lvl4pPr marL="0" marR="0" indent="1652270"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lvl4pPr>
    <a:lvl5pPr marL="0" marR="0" indent="2202814"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lvl5pPr>
    <a:lvl6pPr marL="0" marR="0" indent="2753360"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lvl6pPr>
    <a:lvl7pPr marL="0" marR="0" indent="3303904"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lvl7pPr>
    <a:lvl8pPr marL="0" marR="0" indent="3855084"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lvl8pPr>
    <a:lvl9pPr marL="0" marR="0" indent="4405629"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BDFA"/>
    <a:srgbClr val="070B1B"/>
    <a:srgbClr val="040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3" d="100"/>
          <a:sy n="63" d="100"/>
        </p:scale>
        <p:origin x="-276" y="-930"/>
      </p:cViewPr>
      <p:guideLst>
        <p:guide orient="horz" pos="884"/>
        <p:guide pos="453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c:style val="18"/>
  <c:chart>
    <c:autoTitleDeleted val="1"/>
    <c:plotArea>
      <c:layout>
        <c:manualLayout>
          <c:layoutTarget val="inner"/>
          <c:xMode val="edge"/>
          <c:yMode val="edge"/>
          <c:x val="0.11991400000000001"/>
          <c:y val="0.21542700000000001"/>
          <c:w val="0.87508600000000003"/>
          <c:h val="0.56011999999999995"/>
        </c:manualLayout>
      </c:layout>
      <c:barChart>
        <c:barDir val="col"/>
        <c:grouping val="clustered"/>
        <c:varyColors val="0"/>
        <c:ser>
          <c:idx val="0"/>
          <c:order val="0"/>
          <c:tx>
            <c:strRef>
              <c:f>Sheet1!$A$2</c:f>
              <c:strCache>
                <c:ptCount val="1"/>
                <c:pt idx="0">
                  <c:v>区域 1</c:v>
                </c:pt>
              </c:strCache>
            </c:strRef>
          </c:tx>
          <c:spPr>
            <a:gradFill flip="none" rotWithShape="1">
              <a:gsLst>
                <a:gs pos="0">
                  <a:srgbClr val="1ABDDF"/>
                </a:gs>
                <a:gs pos="100000">
                  <a:srgbClr val="0661F2"/>
                </a:gs>
              </a:gsLst>
              <a:lin ang="5400000" scaled="0"/>
            </a:gradFill>
            <a:ln w="12700" cap="flat">
              <a:noFill/>
              <a:miter lim="400000"/>
            </a:ln>
            <a:effectLst>
              <a:outerShdw blurRad="50800" dist="25400" dir="5400000" algn="tl">
                <a:srgbClr val="000000">
                  <a:alpha val="50000"/>
                </a:srgbClr>
              </a:outerShdw>
            </a:effectLst>
          </c:spPr>
          <c:invertIfNegative val="0"/>
          <c:dLbls>
            <c:numFmt formatCode="General" sourceLinked="0"/>
            <c:txPr>
              <a:bodyPr/>
              <a:lstStyle/>
              <a:p>
                <a:pPr>
                  <a:defRPr sz="1100" b="0" i="0" u="none" strike="noStrike">
                    <a:solidFill>
                      <a:srgbClr val="FFFFFF"/>
                    </a:solidFill>
                    <a:latin typeface="微软雅黑" pitchFamily="34" charset="-122"/>
                    <a:ea typeface="微软雅黑" pitchFamily="34" charset="-122"/>
                  </a:defRPr>
                </a:pPr>
                <a:endParaRPr lang="zh-CN"/>
              </a:p>
            </c:txPr>
            <c:dLblPos val="outEnd"/>
            <c:showLegendKey val="0"/>
            <c:showVal val="1"/>
            <c:showCatName val="0"/>
            <c:showSerName val="0"/>
            <c:showPercent val="0"/>
            <c:showBubbleSize val="0"/>
            <c:showLeaderLines val="0"/>
          </c:dLbls>
          <c:cat>
            <c:strRef>
              <c:f>Sheet1!$B$1:$D$1</c:f>
              <c:strCache>
                <c:ptCount val="3"/>
                <c:pt idx="0">
                  <c:v>2015</c:v>
                </c:pt>
                <c:pt idx="1">
                  <c:v>2016</c:v>
                </c:pt>
                <c:pt idx="2">
                  <c:v>2017</c:v>
                </c:pt>
              </c:strCache>
            </c:strRef>
          </c:cat>
          <c:val>
            <c:numRef>
              <c:f>Sheet1!$B$2:$D$2</c:f>
              <c:numCache>
                <c:formatCode>General</c:formatCode>
                <c:ptCount val="3"/>
                <c:pt idx="0">
                  <c:v>6452</c:v>
                </c:pt>
                <c:pt idx="1">
                  <c:v>6435</c:v>
                </c:pt>
                <c:pt idx="2">
                  <c:v>11874</c:v>
                </c:pt>
              </c:numCache>
            </c:numRef>
          </c:val>
        </c:ser>
        <c:dLbls>
          <c:showLegendKey val="0"/>
          <c:showVal val="0"/>
          <c:showCatName val="0"/>
          <c:showSerName val="0"/>
          <c:showPercent val="0"/>
          <c:showBubbleSize val="0"/>
        </c:dLbls>
        <c:gapWidth val="160"/>
        <c:overlap val="-10"/>
        <c:axId val="266367488"/>
        <c:axId val="262144000"/>
      </c:barChart>
      <c:catAx>
        <c:axId val="266367488"/>
        <c:scaling>
          <c:orientation val="minMax"/>
        </c:scaling>
        <c:delete val="0"/>
        <c:axPos val="b"/>
        <c:numFmt formatCode="General" sourceLinked="0"/>
        <c:majorTickMark val="none"/>
        <c:minorTickMark val="none"/>
        <c:tickLblPos val="low"/>
        <c:spPr>
          <a:ln w="6350" cap="flat">
            <a:solidFill>
              <a:srgbClr val="FFFFFF"/>
            </a:solidFill>
            <a:prstDash val="solid"/>
            <a:miter lim="400000"/>
          </a:ln>
        </c:spPr>
        <c:txPr>
          <a:bodyPr rot="0"/>
          <a:lstStyle/>
          <a:p>
            <a:pPr>
              <a:defRPr sz="1100" b="0" i="0" u="none" strike="noStrike">
                <a:solidFill>
                  <a:srgbClr val="FFFFFF"/>
                </a:solidFill>
                <a:latin typeface="微软雅黑" pitchFamily="34" charset="-122"/>
                <a:ea typeface="微软雅黑" pitchFamily="34" charset="-122"/>
              </a:defRPr>
            </a:pPr>
            <a:endParaRPr lang="zh-CN"/>
          </a:p>
        </c:txPr>
        <c:crossAx val="262144000"/>
        <c:crosses val="autoZero"/>
        <c:auto val="1"/>
        <c:lblAlgn val="ctr"/>
        <c:lblOffset val="100"/>
        <c:noMultiLvlLbl val="1"/>
      </c:catAx>
      <c:valAx>
        <c:axId val="262144000"/>
        <c:scaling>
          <c:orientation val="minMax"/>
        </c:scaling>
        <c:delete val="1"/>
        <c:axPos val="l"/>
        <c:numFmt formatCode="General" sourceLinked="0"/>
        <c:majorTickMark val="none"/>
        <c:minorTickMark val="none"/>
        <c:tickLblPos val="nextTo"/>
        <c:crossAx val="266367488"/>
        <c:crosses val="autoZero"/>
        <c:crossBetween val="between"/>
        <c:majorUnit val="3000"/>
        <c:minorUnit val="150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roundedCorners val="0"/>
  <c:style val="18"/>
  <c:chart>
    <c:autoTitleDeleted val="1"/>
    <c:plotArea>
      <c:layout>
        <c:manualLayout>
          <c:layoutTarget val="inner"/>
          <c:xMode val="edge"/>
          <c:yMode val="edge"/>
          <c:x val="0.123415"/>
          <c:y val="0.153776"/>
          <c:w val="0.87158500000000005"/>
          <c:h val="0.58851500000000001"/>
        </c:manualLayout>
      </c:layout>
      <c:barChart>
        <c:barDir val="col"/>
        <c:grouping val="clustered"/>
        <c:varyColors val="0"/>
        <c:ser>
          <c:idx val="0"/>
          <c:order val="0"/>
          <c:tx>
            <c:strRef>
              <c:f>Sheet1!$A$2</c:f>
            </c:strRef>
          </c:tx>
          <c:spPr>
            <a:gradFill flip="none" rotWithShape="1">
              <a:gsLst>
                <a:gs pos="0">
                  <a:srgbClr val="144DFC"/>
                </a:gs>
                <a:gs pos="38512">
                  <a:srgbClr val="289096"/>
                </a:gs>
                <a:gs pos="70962">
                  <a:srgbClr val="3ACB3B"/>
                </a:gs>
                <a:gs pos="91492">
                  <a:srgbClr val="3ACB3B"/>
                </a:gs>
                <a:gs pos="100000">
                  <a:srgbClr val="3ACB3B"/>
                </a:gs>
              </a:gsLst>
              <a:lin ang="18427436" scaled="0"/>
            </a:gradFill>
            <a:ln w="9525" cap="flat">
              <a:noFill/>
              <a:miter lim="400000"/>
            </a:ln>
            <a:effectLst>
              <a:outerShdw blurRad="127000" dist="76200" algn="tl">
                <a:srgbClr val="000000">
                  <a:alpha val="75000"/>
                </a:srgbClr>
              </a:outerShdw>
            </a:effectLst>
          </c:spPr>
          <c:invertIfNegative val="0"/>
          <c:cat>
            <c:strRef>
              <c:f>Sheet1!$B$1:$D$1</c:f>
              <c:strCache>
                <c:ptCount val="3"/>
                <c:pt idx="0">
                  <c:v>2015</c:v>
                </c:pt>
                <c:pt idx="1">
                  <c:v>2016</c:v>
                </c:pt>
                <c:pt idx="2">
                  <c:v>2017</c:v>
                </c:pt>
              </c:strCache>
            </c:strRef>
          </c:cat>
          <c:val>
            <c:numRef>
              <c:f>Sheet1!$B$2:$D$2</c:f>
              <c:numCache>
                <c:formatCode>General</c:formatCode>
                <c:ptCount val="3"/>
                <c:pt idx="0">
                  <c:v>6452</c:v>
                </c:pt>
                <c:pt idx="1">
                  <c:v>6435</c:v>
                </c:pt>
                <c:pt idx="2">
                  <c:v>11874</c:v>
                </c:pt>
              </c:numCache>
            </c:numRef>
          </c:val>
        </c:ser>
        <c:dLbls>
          <c:showLegendKey val="0"/>
          <c:showVal val="0"/>
          <c:showCatName val="0"/>
          <c:showSerName val="0"/>
          <c:showPercent val="0"/>
          <c:showBubbleSize val="0"/>
        </c:dLbls>
        <c:gapWidth val="80"/>
        <c:axId val="266397184"/>
        <c:axId val="262146304"/>
      </c:barChart>
      <c:catAx>
        <c:axId val="266397184"/>
        <c:scaling>
          <c:orientation val="minMax"/>
        </c:scaling>
        <c:delete val="0"/>
        <c:axPos val="b"/>
        <c:numFmt formatCode="General" sourceLinked="0"/>
        <c:majorTickMark val="out"/>
        <c:minorTickMark val="none"/>
        <c:tickLblPos val="low"/>
        <c:spPr>
          <a:ln w="12700" cap="flat">
            <a:solidFill>
              <a:srgbClr val="1497FC"/>
            </a:solidFill>
            <a:prstDash val="solid"/>
            <a:round/>
          </a:ln>
        </c:spPr>
        <c:txPr>
          <a:bodyPr rot="0"/>
          <a:lstStyle/>
          <a:p>
            <a:pPr>
              <a:defRPr sz="1200" b="0" i="0" u="none" strike="noStrike">
                <a:solidFill>
                  <a:srgbClr val="FFFFFF"/>
                </a:solidFill>
                <a:latin typeface="Calibri"/>
              </a:defRPr>
            </a:pPr>
            <a:endParaRPr lang="zh-CN"/>
          </a:p>
        </c:txPr>
        <c:crossAx val="262146304"/>
        <c:crosses val="autoZero"/>
        <c:auto val="1"/>
        <c:lblAlgn val="ctr"/>
        <c:lblOffset val="100"/>
        <c:noMultiLvlLbl val="1"/>
      </c:catAx>
      <c:valAx>
        <c:axId val="262146304"/>
        <c:scaling>
          <c:orientation val="minMax"/>
        </c:scaling>
        <c:delete val="0"/>
        <c:axPos val="l"/>
        <c:numFmt formatCode="General" sourceLinked="0"/>
        <c:majorTickMark val="none"/>
        <c:minorTickMark val="none"/>
        <c:tickLblPos val="nextTo"/>
        <c:spPr>
          <a:ln w="12700" cap="flat">
            <a:noFill/>
            <a:prstDash val="solid"/>
            <a:round/>
          </a:ln>
        </c:spPr>
        <c:txPr>
          <a:bodyPr rot="0"/>
          <a:lstStyle/>
          <a:p>
            <a:pPr>
              <a:defRPr sz="1800" b="0" i="0" u="none" strike="noStrike">
                <a:solidFill>
                  <a:srgbClr val="00071D"/>
                </a:solidFill>
                <a:latin typeface="Calibri"/>
              </a:defRPr>
            </a:pPr>
            <a:endParaRPr lang="zh-CN"/>
          </a:p>
        </c:txPr>
        <c:crossAx val="266397184"/>
        <c:crosses val="autoZero"/>
        <c:crossBetween val="between"/>
        <c:majorUnit val="3000"/>
        <c:minorUnit val="150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1143000" y="685800"/>
            <a:ext cx="4572000" cy="3429000"/>
          </a:xfrm>
          <a:prstGeom prst="rect">
            <a:avLst/>
          </a:prstGeom>
        </p:spPr>
        <p:txBody>
          <a:bodyPr/>
          <a:lstStyle/>
          <a:p>
            <a:endParaRPr/>
          </a:p>
        </p:txBody>
      </p:sp>
      <p:sp>
        <p:nvSpPr>
          <p:cNvPr id="162" name="Shape 1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37083478"/>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yxdown.com/news/201705/352571.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367338" y="685800"/>
            <a:ext cx="17592676"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124048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xfrm>
            <a:off x="-5367338" y="685800"/>
            <a:ext cx="17592676" cy="3429000"/>
          </a:xfrm>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最好的武器，找到会用武器的人；</a:t>
            </a:r>
          </a:p>
          <a:p>
            <a:r>
              <a:t>团队自身安全攻防的能力很重要；</a:t>
            </a:r>
          </a:p>
          <a:p>
            <a:endParaRPr/>
          </a:p>
          <a:p>
            <a:endParaRPr/>
          </a:p>
          <a:p>
            <a:endParaRPr/>
          </a:p>
          <a:p>
            <a:r>
              <a:t>企业安全误区：出了安全问题之后，救火很好；（事件发生后，成本高）</a:t>
            </a:r>
          </a:p>
          <a:p>
            <a:r>
              <a:t>蠕虫爆发之前，安全提前解决掉</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5367338" y="685800"/>
            <a:ext cx="17592676"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企业安全误区：买一堆产品就好，  企业为结果负责（找最合适的产品，找会用的人）</a:t>
            </a:r>
          </a:p>
          <a:p>
            <a:r>
              <a:t>最好的武器，找到会用武器的人；</a:t>
            </a:r>
          </a:p>
          <a:p>
            <a:r>
              <a:t>团队自身安全攻防的能力很重要；</a:t>
            </a:r>
          </a:p>
          <a:p>
            <a:endParaRPr/>
          </a:p>
          <a:p>
            <a:endParaRPr/>
          </a:p>
          <a:p>
            <a:endParaRPr/>
          </a:p>
          <a:p>
            <a:r>
              <a:t>企业安全误区：出了安全问题之后，救火很好；（事件发生后，成本高）</a:t>
            </a:r>
          </a:p>
          <a:p>
            <a:r>
              <a:t>蠕虫爆发之前，安全提前解决掉</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5367338" y="685800"/>
            <a:ext cx="17592676"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民生银行：为民用安全等级最高的金融机构进行众测，某知名商业银行众测项目中，7位白帽子帮助客户发现有34个有价值的漏洞，近一半是高危漏洞。</a:t>
            </a:r>
          </a:p>
          <a:p>
            <a:r>
              <a:t>58到家：某o2o公司，2天时间帮助客户发现46个有效漏洞，其中9个高危漏洞，帮助客户发现了线订单的信息泄漏、0元购买的业务漏洞、服务器权限可被获取等业务风险。</a:t>
            </a:r>
          </a:p>
          <a:p>
            <a:r>
              <a:t>魅力惠：某垂直领域电商，帮助客户发现61个漏洞，其中8个高危漏洞，发现了客户付款私钥泄漏、订单价格可被随意修改的漏洞。</a:t>
            </a:r>
          </a:p>
          <a:p>
            <a:endParaRPr/>
          </a:p>
          <a:p>
            <a:r>
              <a:t>溯源案例：</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xfrm>
            <a:off x="-5367338" y="685800"/>
            <a:ext cx="17592676" cy="3429000"/>
          </a:xfrm>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态势感知的大图，尽量铺满页面，比较有视觉冲击。</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5367338" y="685800"/>
            <a:ext cx="17592676"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dirty="0"/>
              <a:t>新安全共担当比前面的大。</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5367338" y="685800"/>
            <a:ext cx="17592676"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endParaRPr/>
          </a:p>
          <a:p>
            <a:endParaRPr/>
          </a:p>
          <a:p>
            <a:endParaRPr/>
          </a:p>
          <a:p>
            <a:r>
              <a:t>Wannacry</a:t>
            </a:r>
          </a:p>
          <a:p>
            <a:r>
              <a:t>据《华尔街日报》报道，硅谷网络风险建模公司Cyence的首席技术官George Ng称，此次网络攻击造成的全球电脑死机直接成本总计约80亿美元(约合人民币550亿元)，这是Cyence考虑了电脑系统平均备份比例以及遭攻击公司的业务范围后做出的估计。</a:t>
            </a:r>
          </a:p>
          <a:p>
            <a:r>
              <a:t>据BBC报道，截至当前，全球超过150个国家至少20万名用户中招。</a:t>
            </a:r>
          </a:p>
          <a:p>
            <a:r>
              <a:rPr u="sng">
                <a:solidFill>
                  <a:srgbClr val="0000FF"/>
                </a:solidFill>
                <a:uFill>
                  <a:solidFill>
                    <a:srgbClr val="0000FF"/>
                  </a:solidFill>
                </a:uFill>
                <a:hlinkClick r:id="rId3"/>
              </a:rPr>
              <a:t>http://www.yxdown.com/news/201705/352571.html</a:t>
            </a:r>
          </a:p>
          <a:p>
            <a:endParaRPr u="sng">
              <a:solidFill>
                <a:srgbClr val="0000FF"/>
              </a:solidFill>
              <a:uFill>
                <a:solidFill>
                  <a:srgbClr val="0000FF"/>
                </a:solidFill>
              </a:uFill>
              <a:hlinkClick r:id="rId3"/>
            </a:endParaRPr>
          </a:p>
          <a:p>
            <a:endParaRPr u="sng">
              <a:solidFill>
                <a:srgbClr val="0000FF"/>
              </a:solidFill>
              <a:uFill>
                <a:solidFill>
                  <a:srgbClr val="0000FF"/>
                </a:solidFill>
              </a:uFill>
              <a:hlinkClick r:id="rId3"/>
            </a:endParaRPr>
          </a:p>
          <a:p>
            <a:r>
              <a:t>2014 年 Imperva Incapsula 公司给出报告：超过三分之一的公司遭受 DDoS 攻击后每小时损失 2 万美元以上（部分公司这一数字可达到百万甚至千万美元）。</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5367338" y="685800"/>
            <a:ext cx="17592676"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endParaRPr/>
          </a:p>
          <a:p>
            <a:endParaRPr/>
          </a:p>
          <a:p>
            <a:endParaRPr/>
          </a:p>
          <a:p>
            <a:r>
              <a:t>游戏：DDoS攻击</a:t>
            </a:r>
          </a:p>
          <a:p>
            <a:r>
              <a:t>政府：网页篡改</a:t>
            </a:r>
          </a:p>
          <a:p>
            <a:r>
              <a:t>金融：数据泄漏</a:t>
            </a:r>
          </a:p>
          <a:p>
            <a:r>
              <a:t>音视频：垃圾内容</a:t>
            </a:r>
          </a:p>
          <a:p>
            <a:r>
              <a:t>电商：恶意爬虫</a:t>
            </a:r>
          </a:p>
          <a:p>
            <a:r>
              <a:t>外企：安全合规</a:t>
            </a:r>
          </a:p>
          <a:p>
            <a:r>
              <a:t>部委：风险可视</a:t>
            </a:r>
          </a:p>
          <a:p>
            <a:r>
              <a:t>医疗：个人信息保护</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5367338" y="685800"/>
            <a:ext cx="17592676"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亮点，多数人没有能力。</a:t>
            </a:r>
          </a:p>
          <a:p>
            <a:endParaRPr/>
          </a:p>
          <a:p>
            <a:r>
              <a:t>企业的安全做得怎样</a:t>
            </a:r>
          </a:p>
          <a:p>
            <a:endParaRPr/>
          </a:p>
          <a:p>
            <a:r>
              <a:t>90%的企业没有任何安全团队；</a:t>
            </a:r>
          </a:p>
          <a:p>
            <a:endParaRPr/>
          </a:p>
          <a:p>
            <a:r>
              <a:t>用图展示</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5367338" y="685800"/>
            <a:ext cx="17592676"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亮点，多数人没有能力。</a:t>
            </a:r>
          </a:p>
          <a:p>
            <a:endParaRPr/>
          </a:p>
          <a:p>
            <a:r>
              <a:t>企业的安全做得怎样</a:t>
            </a:r>
          </a:p>
          <a:p>
            <a:endParaRPr/>
          </a:p>
          <a:p>
            <a:r>
              <a:t>90%的企业没有任何安全团队；</a:t>
            </a:r>
          </a:p>
          <a:p>
            <a:endParaRPr/>
          </a:p>
          <a:p>
            <a:r>
              <a:t>用图展示</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5367338" y="685800"/>
            <a:ext cx="17592676" cy="3429000"/>
          </a:xfrm>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亮点，多数人没有能力。</a:t>
            </a:r>
          </a:p>
          <a:p>
            <a:endParaRPr/>
          </a:p>
          <a:p>
            <a:r>
              <a:t>企业的安全做得怎样</a:t>
            </a:r>
          </a:p>
          <a:p>
            <a:endParaRPr/>
          </a:p>
          <a:p>
            <a:r>
              <a:t>90%的企业没有任何安全团队；</a:t>
            </a:r>
          </a:p>
          <a:p>
            <a:endParaRPr/>
          </a:p>
          <a:p>
            <a:r>
              <a:t>用图展示</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xfrm>
            <a:off x="-5367338" y="685800"/>
            <a:ext cx="17592676" cy="3429000"/>
          </a:xfrm>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r>
              <a:t>图表展示 所有的内容（）</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5367338" y="685800"/>
            <a:ext cx="17592676"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一张图，过去的边界，中间是服务器；  一张网，未来的隔离</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5367338" y="685800"/>
            <a:ext cx="17592676"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r>
              <a:t>图表展示 所有的内容（）</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14" name="image1.jpg" descr="image1.jpg"/>
          <p:cNvPicPr>
            <a:picLocks noChangeAspect="1"/>
          </p:cNvPicPr>
          <p:nvPr/>
        </p:nvPicPr>
        <p:blipFill>
          <a:blip r:embed="rId2">
            <a:extLst/>
          </a:blip>
          <a:stretch>
            <a:fillRect/>
          </a:stretch>
        </p:blipFill>
        <p:spPr>
          <a:xfrm>
            <a:off x="0" y="2208"/>
            <a:ext cx="14401800" cy="2803873"/>
          </a:xfrm>
          <a:prstGeom prst="rect">
            <a:avLst/>
          </a:prstGeom>
          <a:ln w="12700">
            <a:miter lim="400000"/>
          </a:ln>
        </p:spPr>
      </p:pic>
      <p:sp>
        <p:nvSpPr>
          <p:cNvPr id="15" name="标题文本"/>
          <p:cNvSpPr txBox="1">
            <a:spLocks noGrp="1"/>
          </p:cNvSpPr>
          <p:nvPr>
            <p:ph type="title"/>
          </p:nvPr>
        </p:nvSpPr>
        <p:spPr>
          <a:xfrm>
            <a:off x="1080135" y="872388"/>
            <a:ext cx="12241531" cy="601963"/>
          </a:xfrm>
          <a:prstGeom prst="rect">
            <a:avLst/>
          </a:prstGeom>
        </p:spPr>
        <p:txBody>
          <a:bodyPr/>
          <a:lstStyle>
            <a:lvl1pPr algn="ctr">
              <a:defRPr sz="4200">
                <a:latin typeface="方正兰亭粗黑简体"/>
                <a:ea typeface="方正兰亭粗黑简体"/>
                <a:cs typeface="方正兰亭粗黑简体"/>
                <a:sym typeface="方正兰亭粗黑简体"/>
              </a:defRPr>
            </a:lvl1pPr>
          </a:lstStyle>
          <a:p>
            <a:r>
              <a:t>标题文本</a:t>
            </a:r>
          </a:p>
        </p:txBody>
      </p:sp>
      <p:sp>
        <p:nvSpPr>
          <p:cNvPr id="16" name="正文级别 1…"/>
          <p:cNvSpPr txBox="1">
            <a:spLocks noGrp="1"/>
          </p:cNvSpPr>
          <p:nvPr>
            <p:ph type="body" sz="quarter" idx="1"/>
          </p:nvPr>
        </p:nvSpPr>
        <p:spPr>
          <a:xfrm>
            <a:off x="2160270" y="1591364"/>
            <a:ext cx="10081260" cy="561354"/>
          </a:xfrm>
          <a:prstGeom prst="rect">
            <a:avLst/>
          </a:prstGeom>
        </p:spPr>
        <p:txBody>
          <a:bodyPr>
            <a:normAutofit/>
          </a:bodyPr>
          <a:lstStyle>
            <a:lvl1pPr marL="0" indent="0" algn="ctr">
              <a:spcBef>
                <a:spcPts val="600"/>
              </a:spcBef>
              <a:buSzTx/>
              <a:buFontTx/>
              <a:buNone/>
              <a:defRPr sz="2800">
                <a:solidFill>
                  <a:srgbClr val="888888"/>
                </a:solidFill>
                <a:latin typeface="方正正粗黑简体"/>
                <a:ea typeface="方正正粗黑简体"/>
                <a:cs typeface="方正正粗黑简体"/>
                <a:sym typeface="方正正粗黑简体"/>
              </a:defRPr>
            </a:lvl1pPr>
            <a:lvl2pPr marL="0" indent="550544" algn="ctr">
              <a:spcBef>
                <a:spcPts val="600"/>
              </a:spcBef>
              <a:buSzTx/>
              <a:buFontTx/>
              <a:buNone/>
              <a:defRPr sz="2800">
                <a:solidFill>
                  <a:srgbClr val="888888"/>
                </a:solidFill>
                <a:latin typeface="方正正粗黑简体"/>
                <a:ea typeface="方正正粗黑简体"/>
                <a:cs typeface="方正正粗黑简体"/>
                <a:sym typeface="方正正粗黑简体"/>
              </a:defRPr>
            </a:lvl2pPr>
            <a:lvl3pPr marL="0" indent="1101089" algn="ctr">
              <a:spcBef>
                <a:spcPts val="600"/>
              </a:spcBef>
              <a:buSzTx/>
              <a:buFontTx/>
              <a:buNone/>
              <a:defRPr sz="2800">
                <a:solidFill>
                  <a:srgbClr val="888888"/>
                </a:solidFill>
                <a:latin typeface="方正正粗黑简体"/>
                <a:ea typeface="方正正粗黑简体"/>
                <a:cs typeface="方正正粗黑简体"/>
                <a:sym typeface="方正正粗黑简体"/>
              </a:defRPr>
            </a:lvl3pPr>
            <a:lvl4pPr marL="0" indent="1652270" algn="ctr">
              <a:spcBef>
                <a:spcPts val="600"/>
              </a:spcBef>
              <a:buSzTx/>
              <a:buFontTx/>
              <a:buNone/>
              <a:defRPr sz="2800">
                <a:solidFill>
                  <a:srgbClr val="888888"/>
                </a:solidFill>
                <a:latin typeface="方正正粗黑简体"/>
                <a:ea typeface="方正正粗黑简体"/>
                <a:cs typeface="方正正粗黑简体"/>
                <a:sym typeface="方正正粗黑简体"/>
              </a:defRPr>
            </a:lvl4pPr>
            <a:lvl5pPr marL="0" indent="2202814" algn="ctr">
              <a:spcBef>
                <a:spcPts val="600"/>
              </a:spcBef>
              <a:buSzTx/>
              <a:buFontTx/>
              <a:buNone/>
              <a:defRPr sz="2800">
                <a:solidFill>
                  <a:srgbClr val="888888"/>
                </a:solidFill>
                <a:latin typeface="方正正粗黑简体"/>
                <a:ea typeface="方正正粗黑简体"/>
                <a:cs typeface="方正正粗黑简体"/>
                <a:sym typeface="方正正粗黑简体"/>
              </a:defRPr>
            </a:lvl5pPr>
          </a:lstStyle>
          <a:p>
            <a:r>
              <a:t>正文级别 1</a:t>
            </a:r>
          </a:p>
          <a:p>
            <a:pPr lvl="1"/>
            <a:r>
              <a:t>正文级别 2</a:t>
            </a:r>
          </a:p>
          <a:p>
            <a:pPr lvl="2"/>
            <a:r>
              <a:t>正文级别 3</a:t>
            </a:r>
          </a:p>
          <a:p>
            <a:pPr lvl="3"/>
            <a:r>
              <a:t>正文级别 4</a:t>
            </a:r>
          </a:p>
          <a:p>
            <a:pPr lvl="4"/>
            <a:r>
              <a:t>正文级别 5</a:t>
            </a:r>
          </a:p>
        </p:txBody>
      </p:sp>
      <p:sp>
        <p:nvSpPr>
          <p:cNvPr id="17" name="矩形"/>
          <p:cNvSpPr/>
          <p:nvPr/>
        </p:nvSpPr>
        <p:spPr>
          <a:xfrm>
            <a:off x="-113366" y="-138343"/>
            <a:ext cx="14724664" cy="3083386"/>
          </a:xfrm>
          <a:prstGeom prst="rect">
            <a:avLst/>
          </a:prstGeom>
          <a:solidFill>
            <a:srgbClr val="00000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8" name="pasted-image.pdf" descr="pasted-image.pdf"/>
          <p:cNvPicPr>
            <a:picLocks noChangeAspect="1"/>
          </p:cNvPicPr>
          <p:nvPr userDrawn="1"/>
        </p:nvPicPr>
        <p:blipFill>
          <a:blip r:embed="rId3">
            <a:extLst/>
          </a:blip>
          <a:stretch>
            <a:fillRect/>
          </a:stretch>
        </p:blipFill>
        <p:spPr>
          <a:xfrm>
            <a:off x="12169451" y="190039"/>
            <a:ext cx="2016225" cy="278001"/>
          </a:xfrm>
          <a:prstGeom prst="rect">
            <a:avLst/>
          </a:prstGeom>
          <a:ln w="3175">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2" name="标题文本"/>
          <p:cNvSpPr txBox="1">
            <a:spLocks noGrp="1"/>
          </p:cNvSpPr>
          <p:nvPr>
            <p:ph type="title"/>
          </p:nvPr>
        </p:nvSpPr>
        <p:spPr>
          <a:xfrm>
            <a:off x="720090" y="112461"/>
            <a:ext cx="12961620" cy="468050"/>
          </a:xfrm>
          <a:prstGeom prst="rect">
            <a:avLst/>
          </a:prstGeom>
        </p:spPr>
        <p:txBody>
          <a:bodyPr/>
          <a:lstStyle/>
          <a:p>
            <a:r>
              <a:t>标题文本</a:t>
            </a:r>
          </a:p>
        </p:txBody>
      </p:sp>
      <p:sp>
        <p:nvSpPr>
          <p:cNvPr id="103" name="正文级别 1…"/>
          <p:cNvSpPr txBox="1">
            <a:spLocks noGrp="1"/>
          </p:cNvSpPr>
          <p:nvPr>
            <p:ph type="body" idx="1"/>
          </p:nvPr>
        </p:nvSpPr>
        <p:spPr>
          <a:xfrm>
            <a:off x="720090" y="655267"/>
            <a:ext cx="12961620" cy="1853341"/>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104" name="幻灯片编号"/>
          <p:cNvSpPr txBox="1">
            <a:spLocks noGrp="1"/>
          </p:cNvSpPr>
          <p:nvPr>
            <p:ph type="sldNum" sz="quarter" idx="2"/>
          </p:nvPr>
        </p:nvSpPr>
        <p:spPr>
          <a:xfrm>
            <a:off x="10321291" y="2602868"/>
            <a:ext cx="393187" cy="440341"/>
          </a:xfrm>
          <a:prstGeom prst="rect">
            <a:avLst/>
          </a:prstGeom>
        </p:spPr>
        <p:txBody>
          <a:bodyPr lIns="55069" tIns="55069" rIns="55069" bIns="55069" anchor="t"/>
          <a:lstStyle>
            <a:lvl1pPr algn="l">
              <a:defRPr sz="21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111" name="标题文本"/>
          <p:cNvSpPr txBox="1">
            <a:spLocks noGrp="1"/>
          </p:cNvSpPr>
          <p:nvPr>
            <p:ph type="title"/>
          </p:nvPr>
        </p:nvSpPr>
        <p:spPr>
          <a:xfrm>
            <a:off x="10441305" y="84508"/>
            <a:ext cx="3240406" cy="1796784"/>
          </a:xfrm>
          <a:prstGeom prst="rect">
            <a:avLst/>
          </a:prstGeom>
        </p:spPr>
        <p:txBody>
          <a:bodyPr/>
          <a:lstStyle/>
          <a:p>
            <a:r>
              <a:t>标题文本</a:t>
            </a:r>
          </a:p>
        </p:txBody>
      </p:sp>
      <p:sp>
        <p:nvSpPr>
          <p:cNvPr id="112" name="正文级别 1…"/>
          <p:cNvSpPr txBox="1">
            <a:spLocks noGrp="1"/>
          </p:cNvSpPr>
          <p:nvPr>
            <p:ph type="body" idx="1"/>
          </p:nvPr>
        </p:nvSpPr>
        <p:spPr>
          <a:xfrm>
            <a:off x="720090" y="84508"/>
            <a:ext cx="9481186" cy="1796784"/>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113" name="幻灯片编号"/>
          <p:cNvSpPr txBox="1">
            <a:spLocks noGrp="1"/>
          </p:cNvSpPr>
          <p:nvPr>
            <p:ph type="sldNum" sz="quarter" idx="2"/>
          </p:nvPr>
        </p:nvSpPr>
        <p:spPr>
          <a:xfrm>
            <a:off x="10321291" y="2602868"/>
            <a:ext cx="393187" cy="440341"/>
          </a:xfrm>
          <a:prstGeom prst="rect">
            <a:avLst/>
          </a:prstGeom>
        </p:spPr>
        <p:txBody>
          <a:bodyPr lIns="55069" tIns="55069" rIns="55069" bIns="55069" anchor="t"/>
          <a:lstStyle>
            <a:lvl1pPr algn="l">
              <a:defRPr sz="21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pic>
        <p:nvPicPr>
          <p:cNvPr id="121" name="联合logo-02" descr="联合logo-02"/>
          <p:cNvPicPr>
            <a:picLocks noChangeAspect="1"/>
          </p:cNvPicPr>
          <p:nvPr/>
        </p:nvPicPr>
        <p:blipFill>
          <a:blip r:embed="rId2">
            <a:extLst/>
          </a:blip>
          <a:stretch>
            <a:fillRect/>
          </a:stretch>
        </p:blipFill>
        <p:spPr>
          <a:xfrm>
            <a:off x="12656227" y="33226"/>
            <a:ext cx="1645016" cy="356124"/>
          </a:xfrm>
          <a:prstGeom prst="rect">
            <a:avLst/>
          </a:prstGeom>
          <a:ln w="12700">
            <a:miter lim="400000"/>
          </a:ln>
        </p:spPr>
      </p:pic>
      <p:sp>
        <p:nvSpPr>
          <p:cNvPr id="122" name="矩形"/>
          <p:cNvSpPr/>
          <p:nvPr/>
        </p:nvSpPr>
        <p:spPr>
          <a:xfrm>
            <a:off x="-9206" y="2734069"/>
            <a:ext cx="14414501" cy="76201"/>
          </a:xfrm>
          <a:prstGeom prst="rect">
            <a:avLst/>
          </a:prstGeom>
          <a:solidFill>
            <a:srgbClr val="B55B05"/>
          </a:solidFill>
          <a:ln w="12700">
            <a:miter lim="400000"/>
          </a:ln>
        </p:spPr>
        <p:txBody>
          <a:bodyPr lIns="45719" rIns="45719" anchor="ctr"/>
          <a:lstStyle/>
          <a:p>
            <a:endParaRPr/>
          </a:p>
        </p:txBody>
      </p:sp>
      <p:pic>
        <p:nvPicPr>
          <p:cNvPr id="123" name="pasted-image.tiff" descr="pasted-image.tiff"/>
          <p:cNvPicPr>
            <a:picLocks noChangeAspect="1"/>
          </p:cNvPicPr>
          <p:nvPr/>
        </p:nvPicPr>
        <p:blipFill>
          <a:blip r:embed="rId3">
            <a:extLst/>
          </a:blip>
          <a:stretch>
            <a:fillRect/>
          </a:stretch>
        </p:blipFill>
        <p:spPr>
          <a:xfrm>
            <a:off x="210565" y="142567"/>
            <a:ext cx="1164497" cy="137442"/>
          </a:xfrm>
          <a:prstGeom prst="rect">
            <a:avLst/>
          </a:prstGeom>
          <a:ln w="12700">
            <a:miter lim="400000"/>
          </a:ln>
        </p:spPr>
      </p:pic>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7" name="组合 6"/>
          <p:cNvGrpSpPr/>
          <p:nvPr userDrawn="1"/>
        </p:nvGrpSpPr>
        <p:grpSpPr>
          <a:xfrm>
            <a:off x="2827" y="0"/>
            <a:ext cx="14400000" cy="2807450"/>
            <a:chOff x="2827" y="0"/>
            <a:chExt cx="14400000" cy="2807450"/>
          </a:xfrm>
        </p:grpSpPr>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27" y="0"/>
              <a:ext cx="14400000" cy="2807450"/>
            </a:xfrm>
            <a:prstGeom prst="rect">
              <a:avLst/>
            </a:prstGeom>
          </p:spPr>
        </p:pic>
        <p:pic>
          <p:nvPicPr>
            <p:cNvPr id="9" name="六字标题.png" descr="六字标题.png"/>
            <p:cNvPicPr>
              <a:picLocks noChangeAspect="1"/>
            </p:cNvPicPr>
            <p:nvPr userDrawn="1"/>
          </p:nvPicPr>
          <p:blipFill>
            <a:blip r:embed="rId5">
              <a:extLst/>
            </a:blip>
            <a:stretch>
              <a:fillRect/>
            </a:stretch>
          </p:blipFill>
          <p:spPr>
            <a:xfrm>
              <a:off x="282605" y="180007"/>
              <a:ext cx="1589703" cy="222895"/>
            </a:xfrm>
            <a:prstGeom prst="rect">
              <a:avLst/>
            </a:prstGeom>
            <a:ln w="3175">
              <a:miter lim="400000"/>
            </a:ln>
          </p:spPr>
        </p:pic>
        <p:pic>
          <p:nvPicPr>
            <p:cNvPr id="10" name="pasted-image.pdf" descr="pasted-image.pdf"/>
            <p:cNvPicPr>
              <a:picLocks noChangeAspect="1"/>
            </p:cNvPicPr>
            <p:nvPr userDrawn="1"/>
          </p:nvPicPr>
          <p:blipFill>
            <a:blip r:embed="rId6">
              <a:extLst/>
            </a:blip>
            <a:stretch>
              <a:fillRect/>
            </a:stretch>
          </p:blipFill>
          <p:spPr>
            <a:xfrm>
              <a:off x="12169451" y="190039"/>
              <a:ext cx="2016225" cy="278001"/>
            </a:xfrm>
            <a:prstGeom prst="rect">
              <a:avLst/>
            </a:prstGeom>
            <a:ln w="3175">
              <a:miter lim="400000"/>
            </a:ln>
          </p:spPr>
        </p:pic>
      </p:gr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标题与副标题">
    <p:bg>
      <p:bgPr>
        <a:solidFill>
          <a:srgbClr val="000000"/>
        </a:solidFill>
        <a:effectLst/>
      </p:bgPr>
    </p:bg>
    <p:spTree>
      <p:nvGrpSpPr>
        <p:cNvPr id="1" name=""/>
        <p:cNvGrpSpPr/>
        <p:nvPr/>
      </p:nvGrpSpPr>
      <p:grpSpPr>
        <a:xfrm>
          <a:off x="0" y="0"/>
          <a:ext cx="0" cy="0"/>
          <a:chOff x="0" y="0"/>
          <a:chExt cx="0" cy="0"/>
        </a:xfrm>
      </p:grpSpPr>
      <p:sp>
        <p:nvSpPr>
          <p:cNvPr id="131" name="标题文本"/>
          <p:cNvSpPr txBox="1">
            <a:spLocks noGrp="1"/>
          </p:cNvSpPr>
          <p:nvPr>
            <p:ph type="title"/>
          </p:nvPr>
        </p:nvSpPr>
        <p:spPr>
          <a:xfrm>
            <a:off x="5695222" y="471437"/>
            <a:ext cx="3011356" cy="950186"/>
          </a:xfrm>
          <a:prstGeom prst="rect">
            <a:avLst/>
          </a:prstGeom>
        </p:spPr>
        <p:txBody>
          <a:bodyPr lIns="14618" tIns="14618" rIns="14618" bIns="14618" anchor="b"/>
          <a:lstStyle>
            <a:lvl1pPr algn="ctr" defTabSz="168109">
              <a:defRPr sz="2200">
                <a:latin typeface="Helvetica Light"/>
                <a:ea typeface="Helvetica Light"/>
                <a:cs typeface="Helvetica Light"/>
                <a:sym typeface="Helvetica Light"/>
              </a:defRPr>
            </a:lvl1pPr>
          </a:lstStyle>
          <a:p>
            <a:r>
              <a:t>标题文本</a:t>
            </a:r>
          </a:p>
        </p:txBody>
      </p:sp>
      <p:sp>
        <p:nvSpPr>
          <p:cNvPr id="132" name="正文级别 1…"/>
          <p:cNvSpPr txBox="1">
            <a:spLocks noGrp="1"/>
          </p:cNvSpPr>
          <p:nvPr>
            <p:ph type="body" sz="quarter" idx="1"/>
          </p:nvPr>
        </p:nvSpPr>
        <p:spPr>
          <a:xfrm>
            <a:off x="5695222" y="1447204"/>
            <a:ext cx="3011356" cy="325257"/>
          </a:xfrm>
          <a:prstGeom prst="rect">
            <a:avLst/>
          </a:prstGeom>
        </p:spPr>
        <p:txBody>
          <a:bodyPr lIns="14618" tIns="14618" rIns="14618" bIns="14618">
            <a:normAutofit/>
          </a:bodyPr>
          <a:lstStyle>
            <a:lvl1pPr marL="0" indent="0" algn="ctr" defTabSz="168109">
              <a:spcBef>
                <a:spcPts val="0"/>
              </a:spcBef>
              <a:buSzTx/>
              <a:buFontTx/>
              <a:buNone/>
              <a:defRPr sz="800">
                <a:latin typeface="Helvetica Light"/>
                <a:ea typeface="Helvetica Light"/>
                <a:cs typeface="Helvetica Light"/>
                <a:sym typeface="Helvetica Light"/>
              </a:defRPr>
            </a:lvl1pPr>
            <a:lvl2pPr marL="0" indent="228600" algn="ctr" defTabSz="168109">
              <a:spcBef>
                <a:spcPts val="0"/>
              </a:spcBef>
              <a:buSzTx/>
              <a:buFontTx/>
              <a:buNone/>
              <a:defRPr sz="800">
                <a:latin typeface="Helvetica Light"/>
                <a:ea typeface="Helvetica Light"/>
                <a:cs typeface="Helvetica Light"/>
                <a:sym typeface="Helvetica Light"/>
              </a:defRPr>
            </a:lvl2pPr>
            <a:lvl3pPr marL="0" indent="457200" algn="ctr" defTabSz="168109">
              <a:spcBef>
                <a:spcPts val="0"/>
              </a:spcBef>
              <a:buSzTx/>
              <a:buFontTx/>
              <a:buNone/>
              <a:defRPr sz="800">
                <a:latin typeface="Helvetica Light"/>
                <a:ea typeface="Helvetica Light"/>
                <a:cs typeface="Helvetica Light"/>
                <a:sym typeface="Helvetica Light"/>
              </a:defRPr>
            </a:lvl3pPr>
            <a:lvl4pPr marL="0" indent="685800" algn="ctr" defTabSz="168109">
              <a:spcBef>
                <a:spcPts val="0"/>
              </a:spcBef>
              <a:buSzTx/>
              <a:buFontTx/>
              <a:buNone/>
              <a:defRPr sz="800">
                <a:latin typeface="Helvetica Light"/>
                <a:ea typeface="Helvetica Light"/>
                <a:cs typeface="Helvetica Light"/>
                <a:sym typeface="Helvetica Light"/>
              </a:defRPr>
            </a:lvl4pPr>
            <a:lvl5pPr marL="0" indent="914400" algn="ctr" defTabSz="168109">
              <a:spcBef>
                <a:spcPts val="0"/>
              </a:spcBef>
              <a:buSzTx/>
              <a:buFontTx/>
              <a:buNone/>
              <a:defRPr sz="800">
                <a:latin typeface="Helvetica Light"/>
                <a:ea typeface="Helvetica Light"/>
                <a:cs typeface="Helvetica Light"/>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133" name="幻灯片编号"/>
          <p:cNvSpPr txBox="1">
            <a:spLocks noGrp="1"/>
          </p:cNvSpPr>
          <p:nvPr>
            <p:ph type="sldNum" sz="quarter" idx="2"/>
          </p:nvPr>
        </p:nvSpPr>
        <p:spPr>
          <a:xfrm>
            <a:off x="7135572" y="2664172"/>
            <a:ext cx="127001" cy="127001"/>
          </a:xfrm>
          <a:prstGeom prst="rect">
            <a:avLst/>
          </a:prstGeom>
        </p:spPr>
        <p:txBody>
          <a:bodyPr lIns="14618" tIns="14618" rIns="14618" bIns="14618" anchor="t"/>
          <a:lstStyle>
            <a:lvl1pPr algn="ctr" defTabSz="168109">
              <a:defRPr sz="400">
                <a:solidFill>
                  <a:srgbClr val="FFFFFF"/>
                </a:solidFill>
                <a:latin typeface="Helvetica Light"/>
                <a:ea typeface="Helvetica Light"/>
                <a:cs typeface="Helvetica Light"/>
                <a:sym typeface="Helvetica Light"/>
              </a:defRPr>
            </a:lvl1pPr>
          </a:lstStyle>
          <a:p>
            <a:fld id="{86CB4B4D-7CA3-9044-876B-883B54F8677D}" type="slidenum">
              <a:t>‹#›</a:t>
            </a:fld>
            <a:endParaRPr/>
          </a:p>
        </p:txBody>
      </p:sp>
      <p:pic>
        <p:nvPicPr>
          <p:cNvPr id="5" name="pasted-image.pdf" descr="pasted-image.pdf"/>
          <p:cNvPicPr>
            <a:picLocks noChangeAspect="1"/>
          </p:cNvPicPr>
          <p:nvPr userDrawn="1"/>
        </p:nvPicPr>
        <p:blipFill>
          <a:blip r:embed="rId2">
            <a:extLst/>
          </a:blip>
          <a:stretch>
            <a:fillRect/>
          </a:stretch>
        </p:blipFill>
        <p:spPr>
          <a:xfrm>
            <a:off x="12169451" y="190039"/>
            <a:ext cx="2016225" cy="278001"/>
          </a:xfrm>
          <a:prstGeom prst="rect">
            <a:avLst/>
          </a:prstGeom>
          <a:ln w="3175">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pic>
        <p:nvPicPr>
          <p:cNvPr id="141" name="联合logo-02" descr="联合logo-02"/>
          <p:cNvPicPr>
            <a:picLocks noChangeAspect="1"/>
          </p:cNvPicPr>
          <p:nvPr/>
        </p:nvPicPr>
        <p:blipFill>
          <a:blip r:embed="rId2">
            <a:extLst/>
          </a:blip>
          <a:stretch>
            <a:fillRect/>
          </a:stretch>
        </p:blipFill>
        <p:spPr>
          <a:xfrm>
            <a:off x="12656227" y="33226"/>
            <a:ext cx="1645016" cy="356124"/>
          </a:xfrm>
          <a:prstGeom prst="rect">
            <a:avLst/>
          </a:prstGeom>
          <a:ln w="12700">
            <a:miter lim="400000"/>
          </a:ln>
        </p:spPr>
      </p:pic>
      <p:sp>
        <p:nvSpPr>
          <p:cNvPr id="142" name="矩形"/>
          <p:cNvSpPr/>
          <p:nvPr/>
        </p:nvSpPr>
        <p:spPr>
          <a:xfrm>
            <a:off x="-9206" y="2734069"/>
            <a:ext cx="14414501" cy="76201"/>
          </a:xfrm>
          <a:prstGeom prst="rect">
            <a:avLst/>
          </a:prstGeom>
          <a:solidFill>
            <a:srgbClr val="B55B05"/>
          </a:solidFill>
          <a:ln w="12700">
            <a:miter lim="400000"/>
          </a:ln>
        </p:spPr>
        <p:txBody>
          <a:bodyPr lIns="45719" rIns="45719" anchor="ctr"/>
          <a:lstStyle/>
          <a:p>
            <a:endParaRPr/>
          </a:p>
        </p:txBody>
      </p:sp>
      <p:pic>
        <p:nvPicPr>
          <p:cNvPr id="143" name="pasted-image.tiff" descr="pasted-image.tiff"/>
          <p:cNvPicPr>
            <a:picLocks noChangeAspect="1"/>
          </p:cNvPicPr>
          <p:nvPr/>
        </p:nvPicPr>
        <p:blipFill>
          <a:blip r:embed="rId3">
            <a:extLst/>
          </a:blip>
          <a:stretch>
            <a:fillRect/>
          </a:stretch>
        </p:blipFill>
        <p:spPr>
          <a:xfrm>
            <a:off x="210565" y="142567"/>
            <a:ext cx="1164497" cy="137442"/>
          </a:xfrm>
          <a:prstGeom prst="rect">
            <a:avLst/>
          </a:prstGeom>
          <a:ln w="12700">
            <a:miter lim="400000"/>
          </a:ln>
        </p:spPr>
      </p:pic>
      <p:sp>
        <p:nvSpPr>
          <p:cNvPr id="14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7" name="组合 6"/>
          <p:cNvGrpSpPr/>
          <p:nvPr userDrawn="1"/>
        </p:nvGrpSpPr>
        <p:grpSpPr>
          <a:xfrm>
            <a:off x="2827" y="0"/>
            <a:ext cx="14400000" cy="2807450"/>
            <a:chOff x="2827" y="0"/>
            <a:chExt cx="14400000" cy="2807450"/>
          </a:xfrm>
        </p:grpSpPr>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27" y="0"/>
              <a:ext cx="14400000" cy="2807450"/>
            </a:xfrm>
            <a:prstGeom prst="rect">
              <a:avLst/>
            </a:prstGeom>
          </p:spPr>
        </p:pic>
        <p:pic>
          <p:nvPicPr>
            <p:cNvPr id="9" name="六字标题.png" descr="六字标题.png"/>
            <p:cNvPicPr>
              <a:picLocks noChangeAspect="1"/>
            </p:cNvPicPr>
            <p:nvPr userDrawn="1"/>
          </p:nvPicPr>
          <p:blipFill>
            <a:blip r:embed="rId5">
              <a:extLst/>
            </a:blip>
            <a:stretch>
              <a:fillRect/>
            </a:stretch>
          </p:blipFill>
          <p:spPr>
            <a:xfrm>
              <a:off x="282605" y="180007"/>
              <a:ext cx="1589703" cy="222895"/>
            </a:xfrm>
            <a:prstGeom prst="rect">
              <a:avLst/>
            </a:prstGeom>
            <a:ln w="3175">
              <a:miter lim="400000"/>
            </a:ln>
          </p:spPr>
        </p:pic>
        <p:pic>
          <p:nvPicPr>
            <p:cNvPr id="10" name="pasted-image.pdf" descr="pasted-image.pdf"/>
            <p:cNvPicPr>
              <a:picLocks noChangeAspect="1"/>
            </p:cNvPicPr>
            <p:nvPr userDrawn="1"/>
          </p:nvPicPr>
          <p:blipFill>
            <a:blip r:embed="rId6">
              <a:extLst/>
            </a:blip>
            <a:stretch>
              <a:fillRect/>
            </a:stretch>
          </p:blipFill>
          <p:spPr>
            <a:xfrm>
              <a:off x="12169451" y="190039"/>
              <a:ext cx="2016225" cy="278001"/>
            </a:xfrm>
            <a:prstGeom prst="rect">
              <a:avLst/>
            </a:prstGeom>
            <a:ln w="3175">
              <a:miter lim="400000"/>
            </a:ln>
          </p:spPr>
        </p:pic>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pic>
        <p:nvPicPr>
          <p:cNvPr id="151" name="image1.jpg" descr="image1.jpg"/>
          <p:cNvPicPr>
            <a:picLocks noChangeAspect="1"/>
          </p:cNvPicPr>
          <p:nvPr/>
        </p:nvPicPr>
        <p:blipFill>
          <a:blip r:embed="rId2">
            <a:extLst/>
          </a:blip>
          <a:stretch>
            <a:fillRect/>
          </a:stretch>
        </p:blipFill>
        <p:spPr>
          <a:xfrm>
            <a:off x="0" y="2208"/>
            <a:ext cx="14401800" cy="2803873"/>
          </a:xfrm>
          <a:prstGeom prst="rect">
            <a:avLst/>
          </a:prstGeom>
          <a:ln w="12700">
            <a:miter lim="400000"/>
          </a:ln>
        </p:spPr>
      </p:pic>
      <p:sp>
        <p:nvSpPr>
          <p:cNvPr id="152" name="标题文本"/>
          <p:cNvSpPr txBox="1">
            <a:spLocks noGrp="1"/>
          </p:cNvSpPr>
          <p:nvPr>
            <p:ph type="title"/>
          </p:nvPr>
        </p:nvSpPr>
        <p:spPr>
          <a:xfrm>
            <a:off x="1080135" y="872388"/>
            <a:ext cx="12241531" cy="601963"/>
          </a:xfrm>
          <a:prstGeom prst="rect">
            <a:avLst/>
          </a:prstGeom>
        </p:spPr>
        <p:txBody>
          <a:bodyPr/>
          <a:lstStyle>
            <a:lvl1pPr algn="ctr">
              <a:defRPr sz="4200">
                <a:latin typeface="方正兰亭粗黑简体"/>
                <a:ea typeface="方正兰亭粗黑简体"/>
                <a:cs typeface="方正兰亭粗黑简体"/>
                <a:sym typeface="方正兰亭粗黑简体"/>
              </a:defRPr>
            </a:lvl1pPr>
          </a:lstStyle>
          <a:p>
            <a:r>
              <a:t>标题文本</a:t>
            </a:r>
          </a:p>
        </p:txBody>
      </p:sp>
      <p:sp>
        <p:nvSpPr>
          <p:cNvPr id="153" name="正文级别 1…"/>
          <p:cNvSpPr txBox="1">
            <a:spLocks noGrp="1"/>
          </p:cNvSpPr>
          <p:nvPr>
            <p:ph type="body" sz="quarter" idx="1"/>
          </p:nvPr>
        </p:nvSpPr>
        <p:spPr>
          <a:xfrm>
            <a:off x="2160270" y="1591364"/>
            <a:ext cx="10081260" cy="561354"/>
          </a:xfrm>
          <a:prstGeom prst="rect">
            <a:avLst/>
          </a:prstGeom>
        </p:spPr>
        <p:txBody>
          <a:bodyPr>
            <a:normAutofit/>
          </a:bodyPr>
          <a:lstStyle>
            <a:lvl1pPr marL="0" indent="0" algn="ctr">
              <a:spcBef>
                <a:spcPts val="600"/>
              </a:spcBef>
              <a:buSzTx/>
              <a:buFontTx/>
              <a:buNone/>
              <a:defRPr sz="2800">
                <a:solidFill>
                  <a:srgbClr val="888888"/>
                </a:solidFill>
                <a:latin typeface="方正正粗黑简体"/>
                <a:ea typeface="方正正粗黑简体"/>
                <a:cs typeface="方正正粗黑简体"/>
                <a:sym typeface="方正正粗黑简体"/>
              </a:defRPr>
            </a:lvl1pPr>
            <a:lvl2pPr marL="0" indent="550544" algn="ctr">
              <a:spcBef>
                <a:spcPts val="600"/>
              </a:spcBef>
              <a:buSzTx/>
              <a:buFontTx/>
              <a:buNone/>
              <a:defRPr sz="2800">
                <a:solidFill>
                  <a:srgbClr val="888888"/>
                </a:solidFill>
                <a:latin typeface="方正正粗黑简体"/>
                <a:ea typeface="方正正粗黑简体"/>
                <a:cs typeface="方正正粗黑简体"/>
                <a:sym typeface="方正正粗黑简体"/>
              </a:defRPr>
            </a:lvl2pPr>
            <a:lvl3pPr marL="0" indent="1101089" algn="ctr">
              <a:spcBef>
                <a:spcPts val="600"/>
              </a:spcBef>
              <a:buSzTx/>
              <a:buFontTx/>
              <a:buNone/>
              <a:defRPr sz="2800">
                <a:solidFill>
                  <a:srgbClr val="888888"/>
                </a:solidFill>
                <a:latin typeface="方正正粗黑简体"/>
                <a:ea typeface="方正正粗黑简体"/>
                <a:cs typeface="方正正粗黑简体"/>
                <a:sym typeface="方正正粗黑简体"/>
              </a:defRPr>
            </a:lvl3pPr>
            <a:lvl4pPr marL="0" indent="1652270" algn="ctr">
              <a:spcBef>
                <a:spcPts val="600"/>
              </a:spcBef>
              <a:buSzTx/>
              <a:buFontTx/>
              <a:buNone/>
              <a:defRPr sz="2800">
                <a:solidFill>
                  <a:srgbClr val="888888"/>
                </a:solidFill>
                <a:latin typeface="方正正粗黑简体"/>
                <a:ea typeface="方正正粗黑简体"/>
                <a:cs typeface="方正正粗黑简体"/>
                <a:sym typeface="方正正粗黑简体"/>
              </a:defRPr>
            </a:lvl4pPr>
            <a:lvl5pPr marL="0" indent="2202814" algn="ctr">
              <a:spcBef>
                <a:spcPts val="600"/>
              </a:spcBef>
              <a:buSzTx/>
              <a:buFontTx/>
              <a:buNone/>
              <a:defRPr sz="2800">
                <a:solidFill>
                  <a:srgbClr val="888888"/>
                </a:solidFill>
                <a:latin typeface="方正正粗黑简体"/>
                <a:ea typeface="方正正粗黑简体"/>
                <a:cs typeface="方正正粗黑简体"/>
                <a:sym typeface="方正正粗黑简体"/>
              </a:defRPr>
            </a:lvl5pPr>
          </a:lstStyle>
          <a:p>
            <a:r>
              <a:t>正文级别 1</a:t>
            </a:r>
          </a:p>
          <a:p>
            <a:pPr lvl="1"/>
            <a:r>
              <a:t>正文级别 2</a:t>
            </a:r>
          </a:p>
          <a:p>
            <a:pPr lvl="2"/>
            <a:r>
              <a:t>正文级别 3</a:t>
            </a:r>
          </a:p>
          <a:p>
            <a:pPr lvl="3"/>
            <a:r>
              <a:t>正文级别 4</a:t>
            </a:r>
          </a:p>
          <a:p>
            <a:pPr lvl="4"/>
            <a:r>
              <a:t>正文级别 5</a:t>
            </a:r>
          </a:p>
        </p:txBody>
      </p:sp>
      <p:sp>
        <p:nvSpPr>
          <p:cNvPr id="15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7" name="pasted-image.pdf" descr="pasted-image.pdf"/>
          <p:cNvPicPr>
            <a:picLocks noChangeAspect="1"/>
          </p:cNvPicPr>
          <p:nvPr userDrawn="1"/>
        </p:nvPicPr>
        <p:blipFill>
          <a:blip r:embed="rId3">
            <a:extLst/>
          </a:blip>
          <a:stretch>
            <a:fillRect/>
          </a:stretch>
        </p:blipFill>
        <p:spPr>
          <a:xfrm>
            <a:off x="12169451" y="190039"/>
            <a:ext cx="2016225" cy="278001"/>
          </a:xfrm>
          <a:prstGeom prst="rect">
            <a:avLst/>
          </a:prstGeom>
          <a:ln w="3175">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pic>
        <p:nvPicPr>
          <p:cNvPr id="27" name="联合logo-02" descr="联合logo-02"/>
          <p:cNvPicPr>
            <a:picLocks noChangeAspect="1"/>
          </p:cNvPicPr>
          <p:nvPr/>
        </p:nvPicPr>
        <p:blipFill>
          <a:blip r:embed="rId2">
            <a:extLst/>
          </a:blip>
          <a:stretch>
            <a:fillRect/>
          </a:stretch>
        </p:blipFill>
        <p:spPr>
          <a:xfrm>
            <a:off x="12656227" y="33226"/>
            <a:ext cx="1645016" cy="356124"/>
          </a:xfrm>
          <a:prstGeom prst="rect">
            <a:avLst/>
          </a:prstGeom>
          <a:ln w="12700">
            <a:miter lim="400000"/>
          </a:ln>
        </p:spPr>
      </p:pic>
      <p:sp>
        <p:nvSpPr>
          <p:cNvPr id="28" name="矩形"/>
          <p:cNvSpPr/>
          <p:nvPr/>
        </p:nvSpPr>
        <p:spPr>
          <a:xfrm>
            <a:off x="-9206" y="2734069"/>
            <a:ext cx="14414501" cy="76201"/>
          </a:xfrm>
          <a:prstGeom prst="rect">
            <a:avLst/>
          </a:prstGeom>
          <a:solidFill>
            <a:srgbClr val="B55B05"/>
          </a:solidFill>
          <a:ln w="12700">
            <a:miter lim="400000"/>
          </a:ln>
        </p:spPr>
        <p:txBody>
          <a:bodyPr lIns="45719" rIns="45719" anchor="ctr"/>
          <a:lstStyle/>
          <a:p>
            <a:endParaRPr/>
          </a:p>
        </p:txBody>
      </p:sp>
      <p:pic>
        <p:nvPicPr>
          <p:cNvPr id="29" name="pasted-image.tiff" descr="pasted-image.tiff"/>
          <p:cNvPicPr>
            <a:picLocks noChangeAspect="1"/>
          </p:cNvPicPr>
          <p:nvPr/>
        </p:nvPicPr>
        <p:blipFill>
          <a:blip r:embed="rId3">
            <a:extLst/>
          </a:blip>
          <a:stretch>
            <a:fillRect/>
          </a:stretch>
        </p:blipFill>
        <p:spPr>
          <a:xfrm>
            <a:off x="210565" y="142567"/>
            <a:ext cx="1164497" cy="137442"/>
          </a:xfrm>
          <a:prstGeom prst="rect">
            <a:avLst/>
          </a:prstGeom>
          <a:ln w="12700">
            <a:miter lim="400000"/>
          </a:ln>
        </p:spPr>
      </p:pic>
      <p:sp>
        <p:nvSpPr>
          <p:cNvPr id="3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9" name="组合 8"/>
          <p:cNvGrpSpPr/>
          <p:nvPr userDrawn="1"/>
        </p:nvGrpSpPr>
        <p:grpSpPr>
          <a:xfrm>
            <a:off x="2827" y="0"/>
            <a:ext cx="14400000" cy="2807450"/>
            <a:chOff x="2827" y="0"/>
            <a:chExt cx="14400000" cy="2807450"/>
          </a:xfrm>
        </p:grpSpPr>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27" y="0"/>
              <a:ext cx="14400000" cy="2807450"/>
            </a:xfrm>
            <a:prstGeom prst="rect">
              <a:avLst/>
            </a:prstGeom>
          </p:spPr>
        </p:pic>
        <p:pic>
          <p:nvPicPr>
            <p:cNvPr id="11" name="六字标题.png" descr="六字标题.png"/>
            <p:cNvPicPr>
              <a:picLocks noChangeAspect="1"/>
            </p:cNvPicPr>
            <p:nvPr userDrawn="1"/>
          </p:nvPicPr>
          <p:blipFill>
            <a:blip r:embed="rId5">
              <a:extLst/>
            </a:blip>
            <a:stretch>
              <a:fillRect/>
            </a:stretch>
          </p:blipFill>
          <p:spPr>
            <a:xfrm>
              <a:off x="282605" y="180007"/>
              <a:ext cx="1589703" cy="222895"/>
            </a:xfrm>
            <a:prstGeom prst="rect">
              <a:avLst/>
            </a:prstGeom>
            <a:ln w="3175">
              <a:miter lim="400000"/>
            </a:ln>
          </p:spPr>
        </p:pic>
        <p:pic>
          <p:nvPicPr>
            <p:cNvPr id="12" name="pasted-image.pdf" descr="pasted-image.pdf"/>
            <p:cNvPicPr>
              <a:picLocks noChangeAspect="1"/>
            </p:cNvPicPr>
            <p:nvPr userDrawn="1"/>
          </p:nvPicPr>
          <p:blipFill>
            <a:blip r:embed="rId6">
              <a:extLst/>
            </a:blip>
            <a:stretch>
              <a:fillRect/>
            </a:stretch>
          </p:blipFill>
          <p:spPr>
            <a:xfrm>
              <a:off x="12169451" y="190039"/>
              <a:ext cx="2016225" cy="278001"/>
            </a:xfrm>
            <a:prstGeom prst="rect">
              <a:avLst/>
            </a:prstGeom>
            <a:ln w="3175">
              <a:miter lim="400000"/>
            </a:ln>
          </p:spPr>
        </p:pic>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pic>
        <p:nvPicPr>
          <p:cNvPr id="38" name="联合logo-02" descr="联合logo-02"/>
          <p:cNvPicPr>
            <a:picLocks noChangeAspect="1"/>
          </p:cNvPicPr>
          <p:nvPr/>
        </p:nvPicPr>
        <p:blipFill>
          <a:blip r:embed="rId2">
            <a:extLst/>
          </a:blip>
          <a:stretch>
            <a:fillRect/>
          </a:stretch>
        </p:blipFill>
        <p:spPr>
          <a:xfrm>
            <a:off x="12656227" y="33226"/>
            <a:ext cx="1645016" cy="356124"/>
          </a:xfrm>
          <a:prstGeom prst="rect">
            <a:avLst/>
          </a:prstGeom>
          <a:ln w="12700">
            <a:miter lim="400000"/>
          </a:ln>
        </p:spPr>
      </p:pic>
      <p:sp>
        <p:nvSpPr>
          <p:cNvPr id="39" name="矩形"/>
          <p:cNvSpPr/>
          <p:nvPr/>
        </p:nvSpPr>
        <p:spPr>
          <a:xfrm>
            <a:off x="-9206" y="2734069"/>
            <a:ext cx="14414501" cy="76201"/>
          </a:xfrm>
          <a:prstGeom prst="rect">
            <a:avLst/>
          </a:prstGeom>
          <a:solidFill>
            <a:srgbClr val="B55B05"/>
          </a:solidFill>
          <a:ln w="12700">
            <a:miter lim="400000"/>
          </a:ln>
        </p:spPr>
        <p:txBody>
          <a:bodyPr lIns="45719" rIns="45719" anchor="ctr"/>
          <a:lstStyle/>
          <a:p>
            <a:endParaRPr/>
          </a:p>
        </p:txBody>
      </p:sp>
      <p:pic>
        <p:nvPicPr>
          <p:cNvPr id="40" name="pasted-image.tiff" descr="pasted-image.tiff"/>
          <p:cNvPicPr>
            <a:picLocks noChangeAspect="1"/>
          </p:cNvPicPr>
          <p:nvPr/>
        </p:nvPicPr>
        <p:blipFill>
          <a:blip r:embed="rId3">
            <a:extLst/>
          </a:blip>
          <a:stretch>
            <a:fillRect/>
          </a:stretch>
        </p:blipFill>
        <p:spPr>
          <a:xfrm>
            <a:off x="210565" y="142567"/>
            <a:ext cx="1164497" cy="137442"/>
          </a:xfrm>
          <a:prstGeom prst="rect">
            <a:avLst/>
          </a:prstGeom>
          <a:ln w="12700">
            <a:miter lim="400000"/>
          </a:ln>
        </p:spPr>
      </p:pic>
      <p:sp>
        <p:nvSpPr>
          <p:cNvPr id="41" name="正文级别 1…"/>
          <p:cNvSpPr txBox="1">
            <a:spLocks noGrp="1"/>
          </p:cNvSpPr>
          <p:nvPr>
            <p:ph type="body" sz="quarter" idx="1"/>
          </p:nvPr>
        </p:nvSpPr>
        <p:spPr>
          <a:xfrm>
            <a:off x="863600" y="539750"/>
            <a:ext cx="11882439" cy="576263"/>
          </a:xfrm>
          <a:prstGeom prst="rect">
            <a:avLst/>
          </a:prstGeom>
        </p:spPr>
        <p:txBody>
          <a:bodyPr>
            <a:normAutofit/>
          </a:bodyPr>
          <a:lstStyle>
            <a:lvl2pPr marL="0" indent="550544">
              <a:buSzTx/>
              <a:buNone/>
            </a:lvl2pPr>
          </a:lstStyle>
          <a:p>
            <a:r>
              <a:t>正文级别 1</a:t>
            </a:r>
          </a:p>
          <a:p>
            <a:pPr lvl="1"/>
            <a:r>
              <a:t>正文级别 2</a:t>
            </a:r>
          </a:p>
          <a:p>
            <a:pPr lvl="2"/>
            <a:r>
              <a:t>正文级别 3</a:t>
            </a:r>
          </a:p>
          <a:p>
            <a:pPr lvl="3"/>
            <a:r>
              <a:t>正文级别 4</a:t>
            </a:r>
          </a:p>
          <a:p>
            <a:pPr lvl="4"/>
            <a:r>
              <a:t>正文级别 5</a:t>
            </a:r>
          </a:p>
        </p:txBody>
      </p:sp>
      <p:sp>
        <p:nvSpPr>
          <p:cNvPr id="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8" name="组合 7"/>
          <p:cNvGrpSpPr/>
          <p:nvPr userDrawn="1"/>
        </p:nvGrpSpPr>
        <p:grpSpPr>
          <a:xfrm>
            <a:off x="2827" y="0"/>
            <a:ext cx="14400000" cy="2807450"/>
            <a:chOff x="2827" y="0"/>
            <a:chExt cx="14400000" cy="2807450"/>
          </a:xfrm>
        </p:grpSpPr>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27" y="0"/>
              <a:ext cx="14400000" cy="2807450"/>
            </a:xfrm>
            <a:prstGeom prst="rect">
              <a:avLst/>
            </a:prstGeom>
          </p:spPr>
        </p:pic>
        <p:pic>
          <p:nvPicPr>
            <p:cNvPr id="10" name="六字标题.png" descr="六字标题.png"/>
            <p:cNvPicPr>
              <a:picLocks noChangeAspect="1"/>
            </p:cNvPicPr>
            <p:nvPr userDrawn="1"/>
          </p:nvPicPr>
          <p:blipFill>
            <a:blip r:embed="rId5">
              <a:extLst/>
            </a:blip>
            <a:stretch>
              <a:fillRect/>
            </a:stretch>
          </p:blipFill>
          <p:spPr>
            <a:xfrm>
              <a:off x="282605" y="180007"/>
              <a:ext cx="1589703" cy="222895"/>
            </a:xfrm>
            <a:prstGeom prst="rect">
              <a:avLst/>
            </a:prstGeom>
            <a:ln w="3175">
              <a:miter lim="400000"/>
            </a:ln>
          </p:spPr>
        </p:pic>
        <p:pic>
          <p:nvPicPr>
            <p:cNvPr id="11" name="pasted-image.pdf" descr="pasted-image.pdf"/>
            <p:cNvPicPr>
              <a:picLocks noChangeAspect="1"/>
            </p:cNvPicPr>
            <p:nvPr userDrawn="1"/>
          </p:nvPicPr>
          <p:blipFill>
            <a:blip r:embed="rId6">
              <a:extLst/>
            </a:blip>
            <a:stretch>
              <a:fillRect/>
            </a:stretch>
          </p:blipFill>
          <p:spPr>
            <a:xfrm>
              <a:off x="12169451" y="190039"/>
              <a:ext cx="2016225" cy="278001"/>
            </a:xfrm>
            <a:prstGeom prst="rect">
              <a:avLst/>
            </a:prstGeom>
            <a:ln w="3175">
              <a:miter lim="400000"/>
            </a:ln>
          </p:spPr>
        </p:pic>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比较">
    <p:spTree>
      <p:nvGrpSpPr>
        <p:cNvPr id="1" name=""/>
        <p:cNvGrpSpPr/>
        <p:nvPr/>
      </p:nvGrpSpPr>
      <p:grpSpPr>
        <a:xfrm>
          <a:off x="0" y="0"/>
          <a:ext cx="0" cy="0"/>
          <a:chOff x="0" y="0"/>
          <a:chExt cx="0" cy="0"/>
        </a:xfrm>
      </p:grpSpPr>
      <p:pic>
        <p:nvPicPr>
          <p:cNvPr id="57" name="联合logo-02" descr="联合logo-02"/>
          <p:cNvPicPr>
            <a:picLocks noChangeAspect="1"/>
          </p:cNvPicPr>
          <p:nvPr/>
        </p:nvPicPr>
        <p:blipFill>
          <a:blip r:embed="rId2">
            <a:extLst/>
          </a:blip>
          <a:stretch>
            <a:fillRect/>
          </a:stretch>
        </p:blipFill>
        <p:spPr>
          <a:xfrm>
            <a:off x="12656227" y="33226"/>
            <a:ext cx="1645016" cy="356124"/>
          </a:xfrm>
          <a:prstGeom prst="rect">
            <a:avLst/>
          </a:prstGeom>
          <a:ln w="12700">
            <a:miter lim="400000"/>
          </a:ln>
        </p:spPr>
      </p:pic>
      <p:sp>
        <p:nvSpPr>
          <p:cNvPr id="58" name="矩形"/>
          <p:cNvSpPr/>
          <p:nvPr/>
        </p:nvSpPr>
        <p:spPr>
          <a:xfrm>
            <a:off x="-9206" y="2734069"/>
            <a:ext cx="14414501" cy="76201"/>
          </a:xfrm>
          <a:prstGeom prst="rect">
            <a:avLst/>
          </a:prstGeom>
          <a:solidFill>
            <a:srgbClr val="B55B05"/>
          </a:solidFill>
          <a:ln w="12700">
            <a:miter lim="400000"/>
          </a:ln>
        </p:spPr>
        <p:txBody>
          <a:bodyPr lIns="45719" rIns="45719" anchor="ctr"/>
          <a:lstStyle/>
          <a:p>
            <a:endParaRPr/>
          </a:p>
        </p:txBody>
      </p:sp>
      <p:pic>
        <p:nvPicPr>
          <p:cNvPr id="59" name="pasted-image.tiff" descr="pasted-image.tiff"/>
          <p:cNvPicPr>
            <a:picLocks noChangeAspect="1"/>
          </p:cNvPicPr>
          <p:nvPr/>
        </p:nvPicPr>
        <p:blipFill>
          <a:blip r:embed="rId3">
            <a:extLst/>
          </a:blip>
          <a:stretch>
            <a:fillRect/>
          </a:stretch>
        </p:blipFill>
        <p:spPr>
          <a:xfrm>
            <a:off x="210565" y="142567"/>
            <a:ext cx="1164497" cy="137442"/>
          </a:xfrm>
          <a:prstGeom prst="rect">
            <a:avLst/>
          </a:prstGeom>
          <a:ln w="12700">
            <a:miter lim="400000"/>
          </a:ln>
        </p:spPr>
      </p:pic>
      <p:sp>
        <p:nvSpPr>
          <p:cNvPr id="60" name="幻灯片编号"/>
          <p:cNvSpPr txBox="1">
            <a:spLocks noGrp="1"/>
          </p:cNvSpPr>
          <p:nvPr>
            <p:ph type="sldNum" sz="quarter" idx="2"/>
          </p:nvPr>
        </p:nvSpPr>
        <p:spPr>
          <a:xfrm>
            <a:off x="10321291" y="2602868"/>
            <a:ext cx="393187" cy="440341"/>
          </a:xfrm>
          <a:prstGeom prst="rect">
            <a:avLst/>
          </a:prstGeom>
        </p:spPr>
        <p:txBody>
          <a:bodyPr lIns="55069" tIns="55069" rIns="55069" bIns="55069" anchor="t"/>
          <a:lstStyle>
            <a:lvl1pPr algn="l">
              <a:defRPr sz="2100"/>
            </a:lvl1pPr>
          </a:lstStyle>
          <a:p>
            <a:fld id="{86CB4B4D-7CA3-9044-876B-883B54F8677D}" type="slidenum">
              <a:t>‹#›</a:t>
            </a:fld>
            <a:endParaRPr/>
          </a:p>
        </p:txBody>
      </p:sp>
      <p:grpSp>
        <p:nvGrpSpPr>
          <p:cNvPr id="7" name="组合 6"/>
          <p:cNvGrpSpPr/>
          <p:nvPr userDrawn="1"/>
        </p:nvGrpSpPr>
        <p:grpSpPr>
          <a:xfrm>
            <a:off x="2827" y="0"/>
            <a:ext cx="14400000" cy="2807450"/>
            <a:chOff x="2827" y="0"/>
            <a:chExt cx="14400000" cy="2807450"/>
          </a:xfrm>
        </p:grpSpPr>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27" y="0"/>
              <a:ext cx="14400000" cy="2807450"/>
            </a:xfrm>
            <a:prstGeom prst="rect">
              <a:avLst/>
            </a:prstGeom>
          </p:spPr>
        </p:pic>
        <p:pic>
          <p:nvPicPr>
            <p:cNvPr id="9" name="六字标题.png" descr="六字标题.png"/>
            <p:cNvPicPr>
              <a:picLocks noChangeAspect="1"/>
            </p:cNvPicPr>
            <p:nvPr userDrawn="1"/>
          </p:nvPicPr>
          <p:blipFill>
            <a:blip r:embed="rId5">
              <a:extLst/>
            </a:blip>
            <a:stretch>
              <a:fillRect/>
            </a:stretch>
          </p:blipFill>
          <p:spPr>
            <a:xfrm>
              <a:off x="282605" y="180007"/>
              <a:ext cx="1589703" cy="222895"/>
            </a:xfrm>
            <a:prstGeom prst="rect">
              <a:avLst/>
            </a:prstGeom>
            <a:ln w="3175">
              <a:miter lim="400000"/>
            </a:ln>
          </p:spPr>
        </p:pic>
        <p:pic>
          <p:nvPicPr>
            <p:cNvPr id="10" name="pasted-image.pdf" descr="pasted-image.pdf"/>
            <p:cNvPicPr>
              <a:picLocks noChangeAspect="1"/>
            </p:cNvPicPr>
            <p:nvPr userDrawn="1"/>
          </p:nvPicPr>
          <p:blipFill>
            <a:blip r:embed="rId6">
              <a:extLst/>
            </a:blip>
            <a:stretch>
              <a:fillRect/>
            </a:stretch>
          </p:blipFill>
          <p:spPr>
            <a:xfrm>
              <a:off x="12169451" y="190039"/>
              <a:ext cx="2016225" cy="278001"/>
            </a:xfrm>
            <a:prstGeom prst="rect">
              <a:avLst/>
            </a:prstGeom>
            <a:ln w="3175">
              <a:miter lim="400000"/>
            </a:ln>
          </p:spPr>
        </p:pic>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7" name="标题文本"/>
          <p:cNvSpPr txBox="1">
            <a:spLocks noGrp="1"/>
          </p:cNvSpPr>
          <p:nvPr>
            <p:ph type="title"/>
          </p:nvPr>
        </p:nvSpPr>
        <p:spPr>
          <a:xfrm>
            <a:off x="720090" y="112461"/>
            <a:ext cx="12961620" cy="468050"/>
          </a:xfrm>
          <a:prstGeom prst="rect">
            <a:avLst/>
          </a:prstGeom>
        </p:spPr>
        <p:txBody>
          <a:bodyPr/>
          <a:lstStyle/>
          <a:p>
            <a:r>
              <a:t>标题文本</a:t>
            </a:r>
          </a:p>
        </p:txBody>
      </p:sp>
      <p:sp>
        <p:nvSpPr>
          <p:cNvPr id="68" name="幻灯片编号"/>
          <p:cNvSpPr txBox="1">
            <a:spLocks noGrp="1"/>
          </p:cNvSpPr>
          <p:nvPr>
            <p:ph type="sldNum" sz="quarter" idx="2"/>
          </p:nvPr>
        </p:nvSpPr>
        <p:spPr>
          <a:xfrm>
            <a:off x="10321291" y="2602868"/>
            <a:ext cx="393187" cy="440341"/>
          </a:xfrm>
          <a:prstGeom prst="rect">
            <a:avLst/>
          </a:prstGeom>
        </p:spPr>
        <p:txBody>
          <a:bodyPr lIns="55069" tIns="55069" rIns="55069" bIns="55069" anchor="t"/>
          <a:lstStyle>
            <a:lvl1pPr algn="l">
              <a:defRPr sz="21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5" name="幻灯片编号"/>
          <p:cNvSpPr txBox="1">
            <a:spLocks noGrp="1"/>
          </p:cNvSpPr>
          <p:nvPr>
            <p:ph type="sldNum" sz="quarter" idx="2"/>
          </p:nvPr>
        </p:nvSpPr>
        <p:spPr>
          <a:xfrm>
            <a:off x="10321291" y="2602868"/>
            <a:ext cx="393187" cy="440341"/>
          </a:xfrm>
          <a:prstGeom prst="rect">
            <a:avLst/>
          </a:prstGeom>
        </p:spPr>
        <p:txBody>
          <a:bodyPr lIns="55069" tIns="55069" rIns="55069" bIns="55069" anchor="t"/>
          <a:lstStyle>
            <a:lvl1pPr algn="l">
              <a:defRPr sz="21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720091" y="111811"/>
            <a:ext cx="4738096" cy="475850"/>
          </a:xfrm>
          <a:prstGeom prst="rect">
            <a:avLst/>
          </a:prstGeom>
        </p:spPr>
        <p:txBody>
          <a:bodyPr anchor="b"/>
          <a:lstStyle>
            <a:lvl1pPr>
              <a:defRPr sz="2400" b="1"/>
            </a:lvl1pPr>
          </a:lstStyle>
          <a:p>
            <a:r>
              <a:t>标题文本</a:t>
            </a:r>
          </a:p>
        </p:txBody>
      </p:sp>
      <p:sp>
        <p:nvSpPr>
          <p:cNvPr id="83" name="正文级别 1…"/>
          <p:cNvSpPr txBox="1">
            <a:spLocks noGrp="1"/>
          </p:cNvSpPr>
          <p:nvPr>
            <p:ph type="body" idx="1"/>
          </p:nvPr>
        </p:nvSpPr>
        <p:spPr>
          <a:xfrm>
            <a:off x="5630702" y="111813"/>
            <a:ext cx="8051008" cy="2396795"/>
          </a:xfrm>
          <a:prstGeom prst="rect">
            <a:avLst/>
          </a:prstGeom>
        </p:spPr>
        <p:txBody>
          <a:bodyPr>
            <a:normAutofit/>
          </a:bodyPr>
          <a:lstStyle>
            <a:lvl1pPr>
              <a:spcBef>
                <a:spcPts val="900"/>
              </a:spcBef>
              <a:defRPr sz="3800"/>
            </a:lvl1pPr>
            <a:lvl2pPr marL="946861" indent="-396316">
              <a:spcBef>
                <a:spcPts val="900"/>
              </a:spcBef>
              <a:defRPr sz="3800"/>
            </a:lvl2pPr>
            <a:lvl3pPr marL="1450170" indent="-349080">
              <a:spcBef>
                <a:spcPts val="900"/>
              </a:spcBef>
              <a:defRPr sz="3800"/>
            </a:lvl3pPr>
            <a:lvl4pPr marL="2087985" indent="-436350">
              <a:spcBef>
                <a:spcPts val="900"/>
              </a:spcBef>
              <a:defRPr sz="3800"/>
            </a:lvl4pPr>
            <a:lvl5pPr marL="2639165" indent="-436350">
              <a:spcBef>
                <a:spcPts val="900"/>
              </a:spcBef>
              <a:defRPr sz="3800"/>
            </a:lvl5pPr>
          </a:lstStyle>
          <a:p>
            <a:r>
              <a:t>正文级别 1</a:t>
            </a:r>
          </a:p>
          <a:p>
            <a:pPr lvl="1"/>
            <a:r>
              <a:t>正文级别 2</a:t>
            </a:r>
          </a:p>
          <a:p>
            <a:pPr lvl="2"/>
            <a:r>
              <a:t>正文级别 3</a:t>
            </a:r>
          </a:p>
          <a:p>
            <a:pPr lvl="3"/>
            <a:r>
              <a:t>正文级别 4</a:t>
            </a:r>
          </a:p>
          <a:p>
            <a:pPr lvl="4"/>
            <a:r>
              <a:t>正文级别 5</a:t>
            </a:r>
          </a:p>
        </p:txBody>
      </p:sp>
      <p:sp>
        <p:nvSpPr>
          <p:cNvPr id="84" name="矩形"/>
          <p:cNvSpPr>
            <a:spLocks noGrp="1"/>
          </p:cNvSpPr>
          <p:nvPr>
            <p:ph type="body" sz="half" idx="13"/>
          </p:nvPr>
        </p:nvSpPr>
        <p:spPr>
          <a:xfrm>
            <a:off x="720091" y="587660"/>
            <a:ext cx="4738096" cy="1920949"/>
          </a:xfrm>
          <a:prstGeom prst="rect">
            <a:avLst/>
          </a:prstGeom>
        </p:spPr>
        <p:txBody>
          <a:bodyPr>
            <a:normAutofit/>
          </a:bodyPr>
          <a:lstStyle/>
          <a:p>
            <a:pPr marL="0" indent="0">
              <a:spcBef>
                <a:spcPts val="400"/>
              </a:spcBef>
              <a:buSzTx/>
              <a:buFontTx/>
              <a:buNone/>
              <a:defRPr sz="1700"/>
            </a:pPr>
            <a:endParaRPr/>
          </a:p>
        </p:txBody>
      </p:sp>
      <p:sp>
        <p:nvSpPr>
          <p:cNvPr id="85" name="幻灯片编号"/>
          <p:cNvSpPr txBox="1">
            <a:spLocks noGrp="1"/>
          </p:cNvSpPr>
          <p:nvPr>
            <p:ph type="sldNum" sz="quarter" idx="2"/>
          </p:nvPr>
        </p:nvSpPr>
        <p:spPr>
          <a:xfrm>
            <a:off x="10321291" y="2602868"/>
            <a:ext cx="393187" cy="440341"/>
          </a:xfrm>
          <a:prstGeom prst="rect">
            <a:avLst/>
          </a:prstGeom>
        </p:spPr>
        <p:txBody>
          <a:bodyPr lIns="55069" tIns="55069" rIns="55069" bIns="55069" anchor="t"/>
          <a:lstStyle>
            <a:lvl1pPr algn="l">
              <a:defRPr sz="21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2" name="标题文本"/>
          <p:cNvSpPr txBox="1">
            <a:spLocks noGrp="1"/>
          </p:cNvSpPr>
          <p:nvPr>
            <p:ph type="title"/>
          </p:nvPr>
        </p:nvSpPr>
        <p:spPr>
          <a:xfrm>
            <a:off x="2822853" y="1965800"/>
            <a:ext cx="8641081" cy="232076"/>
          </a:xfrm>
          <a:prstGeom prst="rect">
            <a:avLst/>
          </a:prstGeom>
        </p:spPr>
        <p:txBody>
          <a:bodyPr anchor="b"/>
          <a:lstStyle>
            <a:lvl1pPr>
              <a:defRPr sz="2400" b="1"/>
            </a:lvl1pPr>
          </a:lstStyle>
          <a:p>
            <a:r>
              <a:t>标题文本</a:t>
            </a:r>
          </a:p>
        </p:txBody>
      </p:sp>
      <p:sp>
        <p:nvSpPr>
          <p:cNvPr id="93" name="图像"/>
          <p:cNvSpPr>
            <a:spLocks noGrp="1"/>
          </p:cNvSpPr>
          <p:nvPr>
            <p:ph type="pic" sz="half" idx="13"/>
          </p:nvPr>
        </p:nvSpPr>
        <p:spPr>
          <a:xfrm>
            <a:off x="2822853" y="250927"/>
            <a:ext cx="8641081" cy="1684973"/>
          </a:xfrm>
          <a:prstGeom prst="rect">
            <a:avLst/>
          </a:prstGeom>
        </p:spPr>
        <p:txBody>
          <a:bodyPr lIns="91439" tIns="45719" rIns="91439" bIns="45719"/>
          <a:lstStyle/>
          <a:p>
            <a:endParaRPr/>
          </a:p>
        </p:txBody>
      </p:sp>
      <p:sp>
        <p:nvSpPr>
          <p:cNvPr id="94" name="正文级别 1…"/>
          <p:cNvSpPr txBox="1">
            <a:spLocks noGrp="1"/>
          </p:cNvSpPr>
          <p:nvPr>
            <p:ph type="body" sz="quarter" idx="1"/>
          </p:nvPr>
        </p:nvSpPr>
        <p:spPr>
          <a:xfrm>
            <a:off x="2822853" y="2197877"/>
            <a:ext cx="8641081" cy="329584"/>
          </a:xfrm>
          <a:prstGeom prst="rect">
            <a:avLst/>
          </a:prstGeom>
        </p:spPr>
        <p:txBody>
          <a:bodyPr>
            <a:normAutofit/>
          </a:bodyPr>
          <a:lstStyle>
            <a:lvl1pPr marL="0" indent="0">
              <a:spcBef>
                <a:spcPts val="400"/>
              </a:spcBef>
              <a:buSzTx/>
              <a:buFontTx/>
              <a:buNone/>
              <a:defRPr sz="1700"/>
            </a:lvl1pPr>
            <a:lvl2pPr marL="0" indent="550544">
              <a:spcBef>
                <a:spcPts val="400"/>
              </a:spcBef>
              <a:buSzTx/>
              <a:buFontTx/>
              <a:buNone/>
              <a:defRPr sz="1700"/>
            </a:lvl2pPr>
            <a:lvl3pPr marL="0" indent="1101089">
              <a:spcBef>
                <a:spcPts val="400"/>
              </a:spcBef>
              <a:buSzTx/>
              <a:buFontTx/>
              <a:buNone/>
              <a:defRPr sz="1700"/>
            </a:lvl3pPr>
            <a:lvl4pPr marL="0" indent="1652270">
              <a:spcBef>
                <a:spcPts val="400"/>
              </a:spcBef>
              <a:buSzTx/>
              <a:buFontTx/>
              <a:buNone/>
              <a:defRPr sz="1700"/>
            </a:lvl4pPr>
            <a:lvl5pPr marL="0" indent="2202814">
              <a:spcBef>
                <a:spcPts val="400"/>
              </a:spcBef>
              <a:buSzTx/>
              <a:buFontTx/>
              <a:buNone/>
              <a:defRPr sz="1700"/>
            </a:lvl5pPr>
          </a:lstStyle>
          <a:p>
            <a:r>
              <a:t>正文级别 1</a:t>
            </a:r>
          </a:p>
          <a:p>
            <a:pPr lvl="1"/>
            <a:r>
              <a:t>正文级别 2</a:t>
            </a:r>
          </a:p>
          <a:p>
            <a:pPr lvl="2"/>
            <a:r>
              <a:t>正文级别 3</a:t>
            </a:r>
          </a:p>
          <a:p>
            <a:pPr lvl="3"/>
            <a:r>
              <a:t>正文级别 4</a:t>
            </a:r>
          </a:p>
          <a:p>
            <a:pPr lvl="4"/>
            <a:r>
              <a:t>正文级别 5</a:t>
            </a:r>
          </a:p>
        </p:txBody>
      </p:sp>
      <p:sp>
        <p:nvSpPr>
          <p:cNvPr id="95" name="幻灯片编号"/>
          <p:cNvSpPr txBox="1">
            <a:spLocks noGrp="1"/>
          </p:cNvSpPr>
          <p:nvPr>
            <p:ph type="sldNum" sz="quarter" idx="2"/>
          </p:nvPr>
        </p:nvSpPr>
        <p:spPr>
          <a:xfrm>
            <a:off x="10321291" y="2602868"/>
            <a:ext cx="393187" cy="440341"/>
          </a:xfrm>
          <a:prstGeom prst="rect">
            <a:avLst/>
          </a:prstGeom>
        </p:spPr>
        <p:txBody>
          <a:bodyPr lIns="55069" tIns="55069" rIns="55069" bIns="55069" anchor="t"/>
          <a:lstStyle>
            <a:lvl1pPr algn="l">
              <a:defRPr sz="21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标题文本"/>
          <p:cNvSpPr txBox="1">
            <a:spLocks noGrp="1"/>
          </p:cNvSpPr>
          <p:nvPr>
            <p:ph type="title"/>
          </p:nvPr>
        </p:nvSpPr>
        <p:spPr>
          <a:xfrm>
            <a:off x="720090" y="37682"/>
            <a:ext cx="12961620" cy="617215"/>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p>
            <a:r>
              <a:t>标题文本</a:t>
            </a:r>
          </a:p>
        </p:txBody>
      </p:sp>
      <p:sp>
        <p:nvSpPr>
          <p:cNvPr id="6" name="正文级别 1…"/>
          <p:cNvSpPr txBox="1">
            <a:spLocks noGrp="1"/>
          </p:cNvSpPr>
          <p:nvPr>
            <p:ph type="body" idx="1"/>
          </p:nvPr>
        </p:nvSpPr>
        <p:spPr>
          <a:xfrm>
            <a:off x="720090" y="654896"/>
            <a:ext cx="12961620" cy="2151804"/>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6960870" y="2466775"/>
            <a:ext cx="3360421" cy="26924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grpSp>
        <p:nvGrpSpPr>
          <p:cNvPr id="8" name="组合 7"/>
          <p:cNvGrpSpPr/>
          <p:nvPr userDrawn="1"/>
        </p:nvGrpSpPr>
        <p:grpSpPr>
          <a:xfrm>
            <a:off x="2827" y="0"/>
            <a:ext cx="14400000" cy="2807450"/>
            <a:chOff x="2827" y="0"/>
            <a:chExt cx="14400000" cy="2807450"/>
          </a:xfrm>
        </p:grpSpPr>
        <p:pic>
          <p:nvPicPr>
            <p:cNvPr id="9" name="图片 8"/>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827" y="0"/>
              <a:ext cx="14400000" cy="2807450"/>
            </a:xfrm>
            <a:prstGeom prst="rect">
              <a:avLst/>
            </a:prstGeom>
          </p:spPr>
        </p:pic>
        <p:pic>
          <p:nvPicPr>
            <p:cNvPr id="10" name="六字标题.png" descr="六字标题.png"/>
            <p:cNvPicPr>
              <a:picLocks noChangeAspect="1"/>
            </p:cNvPicPr>
            <p:nvPr userDrawn="1"/>
          </p:nvPicPr>
          <p:blipFill>
            <a:blip r:embed="rId18">
              <a:extLst/>
            </a:blip>
            <a:stretch>
              <a:fillRect/>
            </a:stretch>
          </p:blipFill>
          <p:spPr>
            <a:xfrm>
              <a:off x="282605" y="180007"/>
              <a:ext cx="1589703" cy="222895"/>
            </a:xfrm>
            <a:prstGeom prst="rect">
              <a:avLst/>
            </a:prstGeom>
            <a:ln w="3175">
              <a:miter lim="400000"/>
            </a:ln>
          </p:spPr>
        </p:pic>
        <p:pic>
          <p:nvPicPr>
            <p:cNvPr id="11" name="pasted-image.pdf" descr="pasted-image.pdf"/>
            <p:cNvPicPr>
              <a:picLocks noChangeAspect="1"/>
            </p:cNvPicPr>
            <p:nvPr userDrawn="1"/>
          </p:nvPicPr>
          <p:blipFill>
            <a:blip r:embed="rId19">
              <a:extLst/>
            </a:blip>
            <a:stretch>
              <a:fillRect/>
            </a:stretch>
          </p:blipFill>
          <p:spPr>
            <a:xfrm>
              <a:off x="12169451" y="190039"/>
              <a:ext cx="2016225" cy="278001"/>
            </a:xfrm>
            <a:prstGeom prst="rect">
              <a:avLst/>
            </a:prstGeom>
            <a:ln w="3175">
              <a:miter lim="400000"/>
            </a:ln>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01089"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方正正粗黑简体"/>
          <a:ea typeface="方正正粗黑简体"/>
          <a:cs typeface="方正正粗黑简体"/>
          <a:sym typeface="方正正粗黑简体"/>
        </a:defRPr>
      </a:lvl1pPr>
      <a:lvl2pPr marL="0" marR="0" indent="0" algn="l" defTabSz="1101089"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方正正粗黑简体"/>
          <a:ea typeface="方正正粗黑简体"/>
          <a:cs typeface="方正正粗黑简体"/>
          <a:sym typeface="方正正粗黑简体"/>
        </a:defRPr>
      </a:lvl2pPr>
      <a:lvl3pPr marL="0" marR="0" indent="0" algn="l" defTabSz="1101089"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方正正粗黑简体"/>
          <a:ea typeface="方正正粗黑简体"/>
          <a:cs typeface="方正正粗黑简体"/>
          <a:sym typeface="方正正粗黑简体"/>
        </a:defRPr>
      </a:lvl3pPr>
      <a:lvl4pPr marL="0" marR="0" indent="0" algn="l" defTabSz="1101089"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方正正粗黑简体"/>
          <a:ea typeface="方正正粗黑简体"/>
          <a:cs typeface="方正正粗黑简体"/>
          <a:sym typeface="方正正粗黑简体"/>
        </a:defRPr>
      </a:lvl4pPr>
      <a:lvl5pPr marL="0" marR="0" indent="0" algn="l" defTabSz="1101089"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方正正粗黑简体"/>
          <a:ea typeface="方正正粗黑简体"/>
          <a:cs typeface="方正正粗黑简体"/>
          <a:sym typeface="方正正粗黑简体"/>
        </a:defRPr>
      </a:lvl5pPr>
      <a:lvl6pPr marL="0" marR="0" indent="0" algn="l" defTabSz="1101089"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方正正粗黑简体"/>
          <a:ea typeface="方正正粗黑简体"/>
          <a:cs typeface="方正正粗黑简体"/>
          <a:sym typeface="方正正粗黑简体"/>
        </a:defRPr>
      </a:lvl6pPr>
      <a:lvl7pPr marL="0" marR="0" indent="0" algn="l" defTabSz="1101089"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方正正粗黑简体"/>
          <a:ea typeface="方正正粗黑简体"/>
          <a:cs typeface="方正正粗黑简体"/>
          <a:sym typeface="方正正粗黑简体"/>
        </a:defRPr>
      </a:lvl7pPr>
      <a:lvl8pPr marL="0" marR="0" indent="0" algn="l" defTabSz="1101089"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方正正粗黑简体"/>
          <a:ea typeface="方正正粗黑简体"/>
          <a:cs typeface="方正正粗黑简体"/>
          <a:sym typeface="方正正粗黑简体"/>
        </a:defRPr>
      </a:lvl8pPr>
      <a:lvl9pPr marL="0" marR="0" indent="0" algn="l" defTabSz="1101089"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方正正粗黑简体"/>
          <a:ea typeface="方正正粗黑简体"/>
          <a:cs typeface="方正正粗黑简体"/>
          <a:sym typeface="方正正粗黑简体"/>
        </a:defRPr>
      </a:lvl9pPr>
    </p:titleStyle>
    <p:bodyStyle>
      <a:lvl1pPr marL="412750" marR="0" indent="-412750"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1pPr>
      <a:lvl2pPr marL="943882" marR="0" indent="-393337"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2pPr>
      <a:lvl3pPr marL="1449203" marR="0" indent="-348113"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3pPr>
      <a:lvl4pPr marL="2040703" marR="0" indent="-389068"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4pPr>
      <a:lvl5pPr marL="2591883" marR="0" indent="-389068"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5pPr>
      <a:lvl6pPr marL="3028950" marR="0" indent="-275589"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6pPr>
      <a:lvl7pPr marL="3579495" marR="0" indent="-275590"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7pPr>
      <a:lvl8pPr marL="4130040" marR="0" indent="-275590"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8pPr>
      <a:lvl9pPr marL="4681220" marR="0" indent="-275590"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9pPr>
    </p:bodyStyle>
    <p:otherStyle>
      <a:lvl1pPr marL="0" marR="0" indent="0" algn="r" defTabSz="11010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550544" algn="r" defTabSz="11010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1101089" algn="r" defTabSz="11010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652270" algn="r" defTabSz="11010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2202814" algn="r" defTabSz="11010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753360" algn="r" defTabSz="11010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3303904" algn="r" defTabSz="11010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855084" algn="r" defTabSz="11010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4405629" algn="r" defTabSz="11010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t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hart" Target="../charts/chart2.xml"/><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tif"/><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image" Target="../media/image20.t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摄图网-空间.mp4" descr="摄图网-空间.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88380" y="-2647158"/>
            <a:ext cx="14513251" cy="8163706"/>
          </a:xfrm>
          <a:prstGeom prst="rect">
            <a:avLst/>
          </a:prstGeom>
          <a:ln w="12700">
            <a:miter lim="400000"/>
          </a:ln>
        </p:spPr>
      </p:pic>
      <p:sp>
        <p:nvSpPr>
          <p:cNvPr id="165" name="云时代的企业安全最佳实践"/>
          <p:cNvSpPr txBox="1">
            <a:spLocks noGrp="1"/>
          </p:cNvSpPr>
          <p:nvPr>
            <p:ph type="ctrTitle"/>
          </p:nvPr>
        </p:nvSpPr>
        <p:spPr>
          <a:xfrm>
            <a:off x="1128200" y="329624"/>
            <a:ext cx="12241532" cy="1563291"/>
          </a:xfrm>
          <a:prstGeom prst="rect">
            <a:avLst/>
          </a:prstGeom>
        </p:spPr>
        <p:txBody>
          <a:bodyPr/>
          <a:lstStyle>
            <a:lvl1pPr>
              <a:defRPr sz="4400">
                <a:latin typeface="+mj-lt"/>
                <a:ea typeface="+mj-ea"/>
                <a:cs typeface="+mj-cs"/>
                <a:sym typeface="Helvetica"/>
              </a:defRPr>
            </a:lvl1pPr>
          </a:lstStyle>
          <a:p>
            <a:r>
              <a:rPr lang="zh-CN" altLang="en-US" dirty="0" smtClean="0">
                <a:latin typeface="微软雅黑" pitchFamily="34" charset="-122"/>
                <a:ea typeface="微软雅黑" pitchFamily="34" charset="-122"/>
              </a:rPr>
              <a:t>云时代的企业安全最佳实践</a:t>
            </a:r>
            <a:endParaRPr lang="zh-CN" altLang="en-US" dirty="0">
              <a:latin typeface="微软雅黑" pitchFamily="34" charset="-122"/>
              <a:ea typeface="微软雅黑" pitchFamily="34" charset="-122"/>
            </a:endParaRPr>
          </a:p>
        </p:txBody>
      </p:sp>
      <p:sp>
        <p:nvSpPr>
          <p:cNvPr id="166" name="阿里云 肖力"/>
          <p:cNvSpPr txBox="1">
            <a:spLocks noGrp="1"/>
          </p:cNvSpPr>
          <p:nvPr>
            <p:ph type="subTitle" sz="quarter" idx="1"/>
          </p:nvPr>
        </p:nvSpPr>
        <p:spPr>
          <a:xfrm>
            <a:off x="2127615" y="1751870"/>
            <a:ext cx="10081261" cy="561354"/>
          </a:xfrm>
          <a:prstGeom prst="rect">
            <a:avLst/>
          </a:prstGeom>
        </p:spPr>
        <p:txBody>
          <a:bodyPr/>
          <a:lstStyle>
            <a:lvl1pPr>
              <a:defRPr sz="2000">
                <a:solidFill>
                  <a:srgbClr val="FFFFFF"/>
                </a:solidFill>
                <a:latin typeface="FZYouH_508R"/>
                <a:ea typeface="FZYouH_508R"/>
                <a:cs typeface="FZYouH_508R"/>
                <a:sym typeface="FZYouH_508R"/>
              </a:defRPr>
            </a:lvl1pPr>
          </a:lstStyle>
          <a:p>
            <a:r>
              <a:rPr dirty="0" err="1">
                <a:latin typeface="微软雅黑" pitchFamily="34" charset="-122"/>
                <a:ea typeface="微软雅黑" pitchFamily="34" charset="-122"/>
              </a:rPr>
              <a:t>阿里云</a:t>
            </a:r>
            <a:r>
              <a:rPr dirty="0">
                <a:latin typeface="微软雅黑" pitchFamily="34" charset="-122"/>
                <a:ea typeface="微软雅黑" pitchFamily="34" charset="-122"/>
              </a:rPr>
              <a:t> </a:t>
            </a:r>
            <a:r>
              <a:rPr dirty="0" err="1">
                <a:latin typeface="微软雅黑" pitchFamily="34" charset="-122"/>
                <a:ea typeface="微软雅黑" pitchFamily="34" charset="-122"/>
              </a:rPr>
              <a:t>肖力</a:t>
            </a:r>
            <a:endParaRPr dirty="0">
              <a:latin typeface="微软雅黑" pitchFamily="34" charset="-122"/>
              <a:ea typeface="微软雅黑" pitchFamily="34" charset="-122"/>
            </a:endParaRPr>
          </a:p>
        </p:txBody>
      </p:sp>
      <p:pic>
        <p:nvPicPr>
          <p:cNvPr id="167" name="pasted-image.pdf" descr="pasted-image.pdf"/>
          <p:cNvPicPr>
            <a:picLocks noChangeAspect="1"/>
          </p:cNvPicPr>
          <p:nvPr/>
        </p:nvPicPr>
        <p:blipFill>
          <a:blip r:embed="rId6">
            <a:alphaModFix amt="57957"/>
            <a:extLst/>
          </a:blip>
          <a:stretch>
            <a:fillRect/>
          </a:stretch>
        </p:blipFill>
        <p:spPr>
          <a:xfrm>
            <a:off x="-4511" y="-246840"/>
            <a:ext cx="5886286" cy="3132795"/>
          </a:xfrm>
          <a:prstGeom prst="rect">
            <a:avLst/>
          </a:prstGeom>
          <a:ln w="12700">
            <a:miter lim="400000"/>
          </a:ln>
        </p:spPr>
      </p:pic>
      <p:pic>
        <p:nvPicPr>
          <p:cNvPr id="168" name="pasted-image.pdf" descr="pasted-image.pdf"/>
          <p:cNvPicPr>
            <a:picLocks noChangeAspect="1"/>
          </p:cNvPicPr>
          <p:nvPr/>
        </p:nvPicPr>
        <p:blipFill>
          <a:blip r:embed="rId7">
            <a:extLst/>
          </a:blip>
          <a:stretch>
            <a:fillRect/>
          </a:stretch>
        </p:blipFill>
        <p:spPr>
          <a:xfrm>
            <a:off x="177983" y="-308845"/>
            <a:ext cx="3953268" cy="311904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45"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6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内网，企业安全的弱点"/>
          <p:cNvSpPr txBox="1">
            <a:spLocks noGrp="1"/>
          </p:cNvSpPr>
          <p:nvPr>
            <p:ph type="body" sz="half" idx="4294967295"/>
          </p:nvPr>
        </p:nvSpPr>
        <p:spPr>
          <a:xfrm>
            <a:off x="789870" y="-6328"/>
            <a:ext cx="12822060" cy="664649"/>
          </a:xfrm>
          <a:prstGeom prst="rect">
            <a:avLst/>
          </a:prstGeom>
        </p:spPr>
        <p:txBody>
          <a:bodyPr>
            <a:normAutofit/>
          </a:bodyPr>
          <a:lstStyle>
            <a:lvl1pPr marL="0" indent="0" algn="ctr">
              <a:buSzTx/>
              <a:buFontTx/>
              <a:buNone/>
              <a:defRPr sz="2800">
                <a:latin typeface="+mj-lt"/>
                <a:ea typeface="+mj-ea"/>
                <a:cs typeface="+mj-cs"/>
                <a:sym typeface="Helvetica"/>
              </a:defRPr>
            </a:lvl1pPr>
          </a:lstStyle>
          <a:p>
            <a:r>
              <a:rPr dirty="0">
                <a:latin typeface="微软雅黑" pitchFamily="34" charset="-122"/>
                <a:ea typeface="微软雅黑" pitchFamily="34" charset="-122"/>
              </a:rPr>
              <a:t>内网，企业安全的弱点</a:t>
            </a:r>
          </a:p>
        </p:txBody>
      </p:sp>
      <p:pic>
        <p:nvPicPr>
          <p:cNvPr id="2" name="图片 1"/>
          <p:cNvPicPr>
            <a:picLocks noChangeAspect="1"/>
          </p:cNvPicPr>
          <p:nvPr/>
        </p:nvPicPr>
        <p:blipFill>
          <a:blip r:embed="rId3"/>
          <a:stretch>
            <a:fillRect/>
          </a:stretch>
        </p:blipFill>
        <p:spPr>
          <a:xfrm>
            <a:off x="2997200" y="801145"/>
            <a:ext cx="8394700" cy="1778000"/>
          </a:xfrm>
          <a:prstGeom prst="rect">
            <a:avLst/>
          </a:prstGeom>
        </p:spPr>
      </p:pic>
    </p:spTree>
  </p:cSld>
  <p:clrMapOvr>
    <a:masterClrMapping/>
  </p:clrMapOvr>
  <p:transition spd="med"/>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pasted-image.pdf" descr="pasted-image.pdf"/>
          <p:cNvPicPr>
            <a:picLocks noChangeAspect="1"/>
          </p:cNvPicPr>
          <p:nvPr/>
        </p:nvPicPr>
        <p:blipFill>
          <a:blip r:embed="rId2">
            <a:extLst/>
          </a:blip>
          <a:stretch>
            <a:fillRect/>
          </a:stretch>
        </p:blipFill>
        <p:spPr>
          <a:xfrm>
            <a:off x="5108973" y="903293"/>
            <a:ext cx="923914" cy="923914"/>
          </a:xfrm>
          <a:prstGeom prst="rect">
            <a:avLst/>
          </a:prstGeom>
          <a:ln w="12700">
            <a:miter lim="400000"/>
          </a:ln>
        </p:spPr>
      </p:pic>
      <p:pic>
        <p:nvPicPr>
          <p:cNvPr id="347" name="素材库%2F27.png" descr="素材库%2F27.png"/>
          <p:cNvPicPr>
            <a:picLocks noChangeAspect="1"/>
          </p:cNvPicPr>
          <p:nvPr/>
        </p:nvPicPr>
        <p:blipFill>
          <a:blip r:embed="rId3">
            <a:alphaModFix amt="6000"/>
            <a:extLst/>
          </a:blip>
          <a:stretch>
            <a:fillRect/>
          </a:stretch>
        </p:blipFill>
        <p:spPr>
          <a:xfrm>
            <a:off x="3347658" y="-523875"/>
            <a:ext cx="7466137" cy="4076512"/>
          </a:xfrm>
          <a:prstGeom prst="rect">
            <a:avLst/>
          </a:prstGeom>
          <a:ln w="12700">
            <a:miter lim="400000"/>
          </a:ln>
        </p:spPr>
      </p:pic>
      <p:sp>
        <p:nvSpPr>
          <p:cNvPr id="348" name="正方形"/>
          <p:cNvSpPr/>
          <p:nvPr/>
        </p:nvSpPr>
        <p:spPr>
          <a:xfrm>
            <a:off x="7009130" y="-451829"/>
            <a:ext cx="383541" cy="383541"/>
          </a:xfrm>
          <a:prstGeom prst="rect">
            <a:avLst/>
          </a:prstGeom>
          <a:ln w="12700">
            <a:solidFill>
              <a:srgbClr val="FFFFFF"/>
            </a:solidFill>
          </a:ln>
        </p:spPr>
        <p:txBody>
          <a:bodyPr lIns="45719" rIns="45719" anchor="ctr"/>
          <a:lstStyle/>
          <a:p>
            <a:endParaRPr/>
          </a:p>
        </p:txBody>
      </p:sp>
      <p:sp>
        <p:nvSpPr>
          <p:cNvPr id="349" name="今天，安全运营是核心"/>
          <p:cNvSpPr txBox="1"/>
          <p:nvPr/>
        </p:nvSpPr>
        <p:spPr>
          <a:xfrm>
            <a:off x="5943708" y="1041858"/>
            <a:ext cx="3988528" cy="818046"/>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ormAutofit/>
          </a:bodyPr>
          <a:lstStyle/>
          <a:p>
            <a:pPr algn="ctr" defTabSz="1046035">
              <a:spcBef>
                <a:spcPts val="500"/>
              </a:spcBef>
              <a:defRPr sz="3040">
                <a:solidFill>
                  <a:srgbClr val="FFFFFF"/>
                </a:solidFill>
                <a:latin typeface="+mj-lt"/>
                <a:ea typeface="+mj-ea"/>
                <a:cs typeface="+mj-cs"/>
                <a:sym typeface="Helvetica"/>
              </a:defRPr>
            </a:pPr>
            <a:r>
              <a:rPr dirty="0">
                <a:latin typeface="微软雅黑" pitchFamily="34" charset="-122"/>
                <a:ea typeface="微软雅黑" pitchFamily="34" charset="-122"/>
              </a:rPr>
              <a:t>今天，</a:t>
            </a:r>
            <a:r>
              <a:rPr dirty="0">
                <a:solidFill>
                  <a:srgbClr val="15C9FC"/>
                </a:solidFill>
                <a:latin typeface="微软雅黑" pitchFamily="34" charset="-122"/>
                <a:ea typeface="微软雅黑" pitchFamily="34" charset="-122"/>
              </a:rPr>
              <a:t>安全运营</a:t>
            </a:r>
            <a:r>
              <a:rPr dirty="0">
                <a:latin typeface="微软雅黑" pitchFamily="34" charset="-122"/>
                <a:ea typeface="微软雅黑" pitchFamily="34" charset="-122"/>
              </a:rPr>
              <a:t>是核心</a:t>
            </a:r>
          </a:p>
        </p:txBody>
      </p:sp>
      <p:sp>
        <p:nvSpPr>
          <p:cNvPr id="350" name="2"/>
          <p:cNvSpPr txBox="1"/>
          <p:nvPr/>
        </p:nvSpPr>
        <p:spPr>
          <a:xfrm>
            <a:off x="4892500" y="1078230"/>
            <a:ext cx="1356861" cy="5486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spcBef>
                <a:spcPts val="500"/>
              </a:spcBef>
              <a:defRPr sz="3000">
                <a:solidFill>
                  <a:srgbClr val="FFFFFF"/>
                </a:solidFill>
                <a:latin typeface="Helvetica Light"/>
                <a:ea typeface="Helvetica Light"/>
                <a:cs typeface="Helvetica Light"/>
                <a:sym typeface="Helvetica Light"/>
              </a:defRPr>
            </a:lvl1pPr>
          </a:lstStyle>
          <a:p>
            <a:r>
              <a:rPr dirty="0">
                <a:latin typeface="+mj-ea"/>
                <a:ea typeface="+mj-ea"/>
              </a:rPr>
              <a:t>2</a:t>
            </a:r>
          </a:p>
        </p:txBody>
      </p:sp>
    </p:spTree>
  </p:cSld>
  <p:clrMapOvr>
    <a:masterClrMapping/>
  </p:clrMapOvr>
  <p:transition spd="med"/>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最好的安全是 防患于未然"/>
          <p:cNvSpPr txBox="1"/>
          <p:nvPr/>
        </p:nvSpPr>
        <p:spPr>
          <a:xfrm>
            <a:off x="3768638" y="873666"/>
            <a:ext cx="6864524" cy="1059368"/>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p>
            <a:pPr algn="ctr">
              <a:spcBef>
                <a:spcPts val="500"/>
              </a:spcBef>
              <a:defRPr sz="3200">
                <a:solidFill>
                  <a:srgbClr val="FFFFFF"/>
                </a:solidFill>
                <a:latin typeface="+mj-lt"/>
                <a:ea typeface="+mj-ea"/>
                <a:cs typeface="+mj-cs"/>
                <a:sym typeface="Helvetica"/>
              </a:defRPr>
            </a:pPr>
            <a:r>
              <a:rPr dirty="0" err="1">
                <a:latin typeface="微软雅黑" pitchFamily="34" charset="-122"/>
                <a:ea typeface="微软雅黑" pitchFamily="34" charset="-122"/>
              </a:rPr>
              <a:t>最好的安全是</a:t>
            </a:r>
            <a:r>
              <a:rPr dirty="0">
                <a:latin typeface="微软雅黑" pitchFamily="34" charset="-122"/>
                <a:ea typeface="微软雅黑" pitchFamily="34" charset="-122"/>
              </a:rPr>
              <a:t> </a:t>
            </a:r>
            <a:r>
              <a:rPr dirty="0" err="1">
                <a:solidFill>
                  <a:srgbClr val="15C9FC"/>
                </a:solidFill>
                <a:latin typeface="微软雅黑" pitchFamily="34" charset="-122"/>
                <a:ea typeface="微软雅黑" pitchFamily="34" charset="-122"/>
              </a:rPr>
              <a:t>防患于未然</a:t>
            </a:r>
            <a:endParaRPr dirty="0">
              <a:solidFill>
                <a:srgbClr val="15C9FC"/>
              </a:solidFill>
              <a:latin typeface="微软雅黑" pitchFamily="34" charset="-122"/>
              <a:ea typeface="微软雅黑" pitchFamily="34" charset="-122"/>
            </a:endParaRPr>
          </a:p>
        </p:txBody>
      </p:sp>
      <p:pic>
        <p:nvPicPr>
          <p:cNvPr id="354" name="2.png" descr="2.png"/>
          <p:cNvPicPr>
            <a:picLocks noChangeAspect="1"/>
          </p:cNvPicPr>
          <p:nvPr/>
        </p:nvPicPr>
        <p:blipFill>
          <a:blip r:embed="rId3">
            <a:extLst/>
          </a:blip>
          <a:stretch>
            <a:fillRect/>
          </a:stretch>
        </p:blipFill>
        <p:spPr>
          <a:xfrm>
            <a:off x="16890747" y="857110"/>
            <a:ext cx="2656277" cy="1719405"/>
          </a:xfrm>
          <a:prstGeom prst="rect">
            <a:avLst/>
          </a:prstGeom>
          <a:ln w="12700">
            <a:miter lim="400000"/>
          </a:ln>
        </p:spPr>
      </p:pic>
      <p:pic>
        <p:nvPicPr>
          <p:cNvPr id="355" name="2.png" descr="2.png"/>
          <p:cNvPicPr>
            <a:picLocks noChangeAspect="1"/>
          </p:cNvPicPr>
          <p:nvPr/>
        </p:nvPicPr>
        <p:blipFill>
          <a:blip r:embed="rId3">
            <a:alphaModFix amt="84861"/>
            <a:extLst/>
          </a:blip>
          <a:stretch>
            <a:fillRect/>
          </a:stretch>
        </p:blipFill>
        <p:spPr>
          <a:xfrm>
            <a:off x="15946412" y="431269"/>
            <a:ext cx="2261300" cy="1463736"/>
          </a:xfrm>
          <a:prstGeom prst="rect">
            <a:avLst/>
          </a:prstGeom>
          <a:ln w="12700">
            <a:miter lim="400000"/>
          </a:ln>
        </p:spPr>
      </p:pic>
      <p:pic>
        <p:nvPicPr>
          <p:cNvPr id="356" name="2.png" descr="2.png"/>
          <p:cNvPicPr>
            <a:picLocks noChangeAspect="1"/>
          </p:cNvPicPr>
          <p:nvPr/>
        </p:nvPicPr>
        <p:blipFill>
          <a:blip r:embed="rId3">
            <a:alphaModFix amt="60000"/>
            <a:extLst/>
          </a:blip>
          <a:stretch>
            <a:fillRect/>
          </a:stretch>
        </p:blipFill>
        <p:spPr>
          <a:xfrm>
            <a:off x="15153695" y="301775"/>
            <a:ext cx="1491414" cy="965391"/>
          </a:xfrm>
          <a:prstGeom prst="rect">
            <a:avLst/>
          </a:prstGeom>
          <a:ln w="12700">
            <a:miter lim="400000"/>
          </a:ln>
        </p:spPr>
      </p:pic>
      <p:pic>
        <p:nvPicPr>
          <p:cNvPr id="357" name="pasted-image.pdf" descr="pasted-image.pdf"/>
          <p:cNvPicPr>
            <a:picLocks noChangeAspect="1"/>
          </p:cNvPicPr>
          <p:nvPr/>
        </p:nvPicPr>
        <p:blipFill>
          <a:blip r:embed="rId4">
            <a:alphaModFix amt="20000"/>
            <a:extLst/>
          </a:blip>
          <a:stretch>
            <a:fillRect/>
          </a:stretch>
        </p:blipFill>
        <p:spPr>
          <a:xfrm rot="2016733">
            <a:off x="-5550852" y="-1866493"/>
            <a:ext cx="9468061" cy="9468061"/>
          </a:xfrm>
          <a:prstGeom prst="rect">
            <a:avLst/>
          </a:prstGeom>
          <a:ln w="12700">
            <a:miter lim="400000"/>
          </a:ln>
        </p:spPr>
      </p:pic>
      <p:pic>
        <p:nvPicPr>
          <p:cNvPr id="358" name="pasted-image.pdf" descr="pasted-image.pdf"/>
          <p:cNvPicPr>
            <a:picLocks noChangeAspect="1"/>
          </p:cNvPicPr>
          <p:nvPr/>
        </p:nvPicPr>
        <p:blipFill>
          <a:blip r:embed="rId4">
            <a:alphaModFix amt="20000"/>
            <a:extLst/>
          </a:blip>
          <a:stretch>
            <a:fillRect/>
          </a:stretch>
        </p:blipFill>
        <p:spPr>
          <a:xfrm rot="2016733">
            <a:off x="10484591" y="-4794868"/>
            <a:ext cx="9468061" cy="9468061"/>
          </a:xfrm>
          <a:prstGeom prst="rect">
            <a:avLst/>
          </a:prstGeom>
          <a:ln w="12700">
            <a:miter lim="400000"/>
          </a:ln>
        </p:spPr>
      </p:pic>
    </p:spTree>
  </p:cSld>
  <p:clrMapOvr>
    <a:masterClrMapping/>
  </p:clrMapOvr>
  <p:transition spd="med"/>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安全产品 ≠ 企业安全"/>
          <p:cNvSpPr txBox="1"/>
          <p:nvPr/>
        </p:nvSpPr>
        <p:spPr>
          <a:xfrm>
            <a:off x="4736787" y="869918"/>
            <a:ext cx="4912771" cy="1066864"/>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p>
            <a:pPr algn="ctr">
              <a:spcBef>
                <a:spcPts val="500"/>
              </a:spcBef>
              <a:defRPr sz="3200">
                <a:solidFill>
                  <a:srgbClr val="FFFFFF"/>
                </a:solidFill>
                <a:latin typeface="+mj-lt"/>
                <a:ea typeface="+mj-ea"/>
                <a:cs typeface="+mj-cs"/>
                <a:sym typeface="Helvetica"/>
              </a:defRPr>
            </a:pPr>
            <a:r>
              <a:rPr dirty="0" err="1">
                <a:latin typeface="微软雅黑" pitchFamily="34" charset="-122"/>
                <a:ea typeface="微软雅黑" pitchFamily="34" charset="-122"/>
              </a:rPr>
              <a:t>安全产品</a:t>
            </a:r>
            <a:r>
              <a:rPr dirty="0">
                <a:latin typeface="微软雅黑" pitchFamily="34" charset="-122"/>
                <a:ea typeface="微软雅黑" pitchFamily="34" charset="-122"/>
              </a:rPr>
              <a:t> </a:t>
            </a:r>
            <a:r>
              <a:rPr dirty="0">
                <a:solidFill>
                  <a:srgbClr val="FFEB02"/>
                </a:solidFill>
                <a:latin typeface="微软雅黑" pitchFamily="34" charset="-122"/>
                <a:ea typeface="微软雅黑" pitchFamily="34" charset="-122"/>
              </a:rPr>
              <a:t>≠</a:t>
            </a:r>
            <a:r>
              <a:rPr dirty="0">
                <a:solidFill>
                  <a:srgbClr val="FF7402"/>
                </a:solidFill>
                <a:latin typeface="微软雅黑" pitchFamily="34" charset="-122"/>
                <a:ea typeface="微软雅黑" pitchFamily="34" charset="-122"/>
              </a:rPr>
              <a:t> </a:t>
            </a:r>
            <a:r>
              <a:rPr dirty="0" err="1">
                <a:latin typeface="微软雅黑" pitchFamily="34" charset="-122"/>
                <a:ea typeface="微软雅黑" pitchFamily="34" charset="-122"/>
              </a:rPr>
              <a:t>企业安全</a:t>
            </a:r>
            <a:endParaRPr dirty="0">
              <a:latin typeface="微软雅黑" pitchFamily="34" charset="-122"/>
              <a:ea typeface="微软雅黑" pitchFamily="34" charset="-122"/>
            </a:endParaRPr>
          </a:p>
        </p:txBody>
      </p:sp>
      <p:pic>
        <p:nvPicPr>
          <p:cNvPr id="363" name="pasted-image.pdf" descr="pasted-image.pdf"/>
          <p:cNvPicPr>
            <a:picLocks noChangeAspect="1"/>
          </p:cNvPicPr>
          <p:nvPr/>
        </p:nvPicPr>
        <p:blipFill>
          <a:blip r:embed="rId3">
            <a:alphaModFix amt="20000"/>
            <a:extLst/>
          </a:blip>
          <a:stretch>
            <a:fillRect/>
          </a:stretch>
        </p:blipFill>
        <p:spPr>
          <a:xfrm rot="2016733">
            <a:off x="1011838" y="-4883103"/>
            <a:ext cx="6510316" cy="6510317"/>
          </a:xfrm>
          <a:prstGeom prst="rect">
            <a:avLst/>
          </a:prstGeom>
          <a:ln w="12700">
            <a:miter lim="400000"/>
          </a:ln>
        </p:spPr>
      </p:pic>
      <p:pic>
        <p:nvPicPr>
          <p:cNvPr id="364" name="pasted-image.pdf" descr="pasted-image.pdf"/>
          <p:cNvPicPr>
            <a:picLocks noChangeAspect="1"/>
          </p:cNvPicPr>
          <p:nvPr/>
        </p:nvPicPr>
        <p:blipFill>
          <a:blip r:embed="rId3">
            <a:alphaModFix amt="20000"/>
            <a:extLst/>
          </a:blip>
          <a:stretch>
            <a:fillRect/>
          </a:stretch>
        </p:blipFill>
        <p:spPr>
          <a:xfrm rot="2016733">
            <a:off x="7063616" y="1179486"/>
            <a:ext cx="6510317" cy="651031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pasted-image.tiff" descr="pasted-image.tiff"/>
          <p:cNvPicPr>
            <a:picLocks noChangeAspect="1"/>
          </p:cNvPicPr>
          <p:nvPr/>
        </p:nvPicPr>
        <p:blipFill>
          <a:blip r:embed="rId2">
            <a:alphaModFix amt="20000"/>
            <a:extLst/>
          </a:blip>
          <a:stretch>
            <a:fillRect/>
          </a:stretch>
        </p:blipFill>
        <p:spPr>
          <a:xfrm>
            <a:off x="-26879" y="-2466264"/>
            <a:ext cx="14455558" cy="9634972"/>
          </a:xfrm>
          <a:prstGeom prst="rect">
            <a:avLst/>
          </a:prstGeom>
          <a:ln w="12700">
            <a:miter lim="400000"/>
          </a:ln>
        </p:spPr>
      </p:pic>
      <p:sp>
        <p:nvSpPr>
          <p:cNvPr id="369" name="蓝军 比你想象的更重要"/>
          <p:cNvSpPr txBox="1"/>
          <p:nvPr/>
        </p:nvSpPr>
        <p:spPr>
          <a:xfrm>
            <a:off x="4161742" y="1038927"/>
            <a:ext cx="6927527" cy="1009097"/>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ormAutofit/>
          </a:bodyPr>
          <a:lstStyle/>
          <a:p>
            <a:pPr algn="ctr">
              <a:spcBef>
                <a:spcPts val="500"/>
              </a:spcBef>
              <a:defRPr sz="3200">
                <a:solidFill>
                  <a:srgbClr val="FFFFFF"/>
                </a:solidFill>
                <a:latin typeface="+mj-lt"/>
                <a:ea typeface="+mj-ea"/>
                <a:cs typeface="+mj-cs"/>
                <a:sym typeface="Helvetica"/>
              </a:defRPr>
            </a:pPr>
            <a:r>
              <a:rPr dirty="0">
                <a:solidFill>
                  <a:srgbClr val="15C9FC"/>
                </a:solidFill>
                <a:latin typeface="微软雅黑" pitchFamily="34" charset="-122"/>
                <a:ea typeface="微软雅黑" pitchFamily="34" charset="-122"/>
              </a:rPr>
              <a:t>蓝军 </a:t>
            </a:r>
            <a:r>
              <a:rPr dirty="0">
                <a:latin typeface="微软雅黑" pitchFamily="34" charset="-122"/>
                <a:ea typeface="微软雅黑" pitchFamily="34" charset="-122"/>
              </a:rPr>
              <a:t>比你想象的更重要</a:t>
            </a:r>
          </a:p>
        </p:txBody>
      </p:sp>
      <p:pic>
        <p:nvPicPr>
          <p:cNvPr id="371" name="pasted-image.pdf" descr="pasted-image.pdf"/>
          <p:cNvPicPr>
            <a:picLocks noChangeAspect="1"/>
          </p:cNvPicPr>
          <p:nvPr/>
        </p:nvPicPr>
        <p:blipFill>
          <a:blip r:embed="rId3">
            <a:extLst/>
          </a:blip>
          <a:stretch>
            <a:fillRect/>
          </a:stretch>
        </p:blipFill>
        <p:spPr>
          <a:xfrm>
            <a:off x="4639073" y="903293"/>
            <a:ext cx="923914" cy="923914"/>
          </a:xfrm>
          <a:prstGeom prst="rect">
            <a:avLst/>
          </a:prstGeom>
          <a:ln w="12700">
            <a:miter lim="400000"/>
          </a:ln>
        </p:spPr>
      </p:pic>
      <p:sp>
        <p:nvSpPr>
          <p:cNvPr id="370" name="3"/>
          <p:cNvSpPr txBox="1"/>
          <p:nvPr/>
        </p:nvSpPr>
        <p:spPr>
          <a:xfrm>
            <a:off x="4448000" y="1078230"/>
            <a:ext cx="1356861" cy="5486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spcBef>
                <a:spcPts val="500"/>
              </a:spcBef>
              <a:defRPr sz="3000">
                <a:solidFill>
                  <a:srgbClr val="FFFFFF"/>
                </a:solidFill>
                <a:latin typeface="Helvetica Light"/>
                <a:ea typeface="Helvetica Light"/>
                <a:cs typeface="Helvetica Light"/>
                <a:sym typeface="Helvetica Light"/>
              </a:defRPr>
            </a:lvl1pPr>
          </a:lstStyle>
          <a:p>
            <a:r>
              <a:rPr dirty="0">
                <a:latin typeface="+mj-ea"/>
                <a:ea typeface="+mj-ea"/>
              </a:rPr>
              <a:t>3</a:t>
            </a:r>
          </a:p>
        </p:txBody>
      </p:sp>
    </p:spTree>
  </p:cSld>
  <p:clrMapOvr>
    <a:masterClrMapping/>
  </p:clrMapOvr>
  <p:transition spd="med"/>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604004" y="749300"/>
            <a:ext cx="2933700" cy="1295400"/>
          </a:xfrm>
          <a:prstGeom prst="rect">
            <a:avLst/>
          </a:prstGeom>
        </p:spPr>
      </p:pic>
      <p:sp>
        <p:nvSpPr>
          <p:cNvPr id="376" name="安全众测"/>
          <p:cNvSpPr txBox="1"/>
          <p:nvPr/>
        </p:nvSpPr>
        <p:spPr>
          <a:xfrm>
            <a:off x="3604004" y="1039222"/>
            <a:ext cx="2914792" cy="8738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5069" tIns="55069" rIns="55069" bIns="55069" numCol="1" anchor="ctr">
            <a:normAutofit/>
          </a:bodyPr>
          <a:lstStyle/>
          <a:p>
            <a:pPr algn="ctr">
              <a:spcBef>
                <a:spcPts val="500"/>
              </a:spcBef>
              <a:defRPr sz="3200">
                <a:solidFill>
                  <a:srgbClr val="FFFFFF"/>
                </a:solidFill>
                <a:latin typeface="+mj-lt"/>
                <a:ea typeface="+mj-ea"/>
                <a:cs typeface="+mj-cs"/>
                <a:sym typeface="Helvetica"/>
              </a:defRPr>
            </a:pPr>
            <a:r>
              <a:rPr dirty="0">
                <a:latin typeface="微软雅黑" pitchFamily="34" charset="-122"/>
                <a:ea typeface="微软雅黑" pitchFamily="34" charset="-122"/>
              </a:rPr>
              <a:t>安全</a:t>
            </a:r>
            <a:r>
              <a:rPr dirty="0">
                <a:solidFill>
                  <a:srgbClr val="15C9FC"/>
                </a:solidFill>
                <a:latin typeface="微软雅黑" pitchFamily="34" charset="-122"/>
                <a:ea typeface="微软雅黑" pitchFamily="34" charset="-122"/>
              </a:rPr>
              <a:t>众测</a:t>
            </a:r>
          </a:p>
        </p:txBody>
      </p:sp>
      <p:grpSp>
        <p:nvGrpSpPr>
          <p:cNvPr id="380" name="成组"/>
          <p:cNvGrpSpPr/>
          <p:nvPr/>
        </p:nvGrpSpPr>
        <p:grpSpPr>
          <a:xfrm>
            <a:off x="7942862" y="768350"/>
            <a:ext cx="2919177" cy="1270000"/>
            <a:chOff x="0" y="0"/>
            <a:chExt cx="2919176" cy="1270000"/>
          </a:xfrm>
        </p:grpSpPr>
        <p:sp>
          <p:nvSpPr>
            <p:cNvPr id="378" name="矩形"/>
            <p:cNvSpPr/>
            <p:nvPr/>
          </p:nvSpPr>
          <p:spPr>
            <a:xfrm>
              <a:off x="2192" y="0"/>
              <a:ext cx="2914792" cy="1270000"/>
            </a:xfrm>
            <a:prstGeom prst="rect">
              <a:avLst/>
            </a:prstGeom>
            <a:gradFill flip="none" rotWithShape="1">
              <a:gsLst>
                <a:gs pos="0">
                  <a:srgbClr val="1586FC">
                    <a:alpha val="30129"/>
                  </a:srgbClr>
                </a:gs>
                <a:gs pos="100000">
                  <a:srgbClr val="000B30">
                    <a:alpha val="30129"/>
                  </a:srgbClr>
                </a:gs>
              </a:gsLst>
              <a:lin ang="5400000" scaled="0"/>
            </a:gradFill>
            <a:ln w="12700" cap="flat">
              <a:noFill/>
              <a:miter lim="400000"/>
            </a:ln>
            <a:effectLst/>
          </p:spPr>
          <p:txBody>
            <a:bodyPr wrap="square" lIns="45719" tIns="45719" rIns="45719" bIns="45719" numCol="1" anchor="ctr">
              <a:noAutofit/>
            </a:bodyPr>
            <a:lstStyle/>
            <a:p>
              <a:endParaRPr/>
            </a:p>
          </p:txBody>
        </p:sp>
        <p:sp>
          <p:nvSpPr>
            <p:cNvPr id="379" name="安全溯源"/>
            <p:cNvSpPr txBox="1"/>
            <p:nvPr/>
          </p:nvSpPr>
          <p:spPr>
            <a:xfrm>
              <a:off x="0" y="270872"/>
              <a:ext cx="2919176" cy="8738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5069" tIns="55069" rIns="55069" bIns="55069" numCol="1" anchor="ctr">
              <a:normAutofit/>
            </a:bodyPr>
            <a:lstStyle/>
            <a:p>
              <a:pPr algn="ctr">
                <a:spcBef>
                  <a:spcPts val="500"/>
                </a:spcBef>
                <a:defRPr sz="3200">
                  <a:solidFill>
                    <a:srgbClr val="FFFFFF"/>
                  </a:solidFill>
                  <a:latin typeface="+mj-lt"/>
                  <a:ea typeface="+mj-ea"/>
                  <a:cs typeface="+mj-cs"/>
                  <a:sym typeface="Helvetica"/>
                </a:defRPr>
              </a:pPr>
              <a:r>
                <a:rPr dirty="0" err="1">
                  <a:latin typeface="微软雅黑" pitchFamily="34" charset="-122"/>
                  <a:ea typeface="微软雅黑" pitchFamily="34" charset="-122"/>
                </a:rPr>
                <a:t>安全</a:t>
              </a:r>
              <a:r>
                <a:rPr dirty="0" err="1">
                  <a:solidFill>
                    <a:srgbClr val="15C9FC"/>
                  </a:solidFill>
                  <a:latin typeface="微软雅黑" pitchFamily="34" charset="-122"/>
                  <a:ea typeface="微软雅黑" pitchFamily="34" charset="-122"/>
                </a:rPr>
                <a:t>溯源</a:t>
              </a:r>
              <a:endParaRPr dirty="0">
                <a:solidFill>
                  <a:srgbClr val="15C9FC"/>
                </a:solidFill>
                <a:latin typeface="微软雅黑" pitchFamily="34" charset="-122"/>
                <a:ea typeface="微软雅黑" pitchFamily="34" charset="-122"/>
              </a:endParaRPr>
            </a:p>
          </p:txBody>
        </p:sp>
      </p:grpSp>
    </p:spTree>
  </p:cSld>
  <p:clrMapOvr>
    <a:masterClrMapping/>
  </p:clrMapOvr>
  <p:transition spd="med"/>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企业需要“看见”的能力"/>
          <p:cNvSpPr txBox="1">
            <a:spLocks noGrp="1"/>
          </p:cNvSpPr>
          <p:nvPr>
            <p:ph type="body" sz="half" idx="4294967295"/>
          </p:nvPr>
        </p:nvSpPr>
        <p:spPr>
          <a:xfrm>
            <a:off x="1161139" y="803713"/>
            <a:ext cx="12490786" cy="1097674"/>
          </a:xfrm>
          <a:prstGeom prst="rect">
            <a:avLst/>
          </a:prstGeom>
        </p:spPr>
        <p:txBody>
          <a:bodyPr anchor="ctr">
            <a:normAutofit/>
          </a:bodyPr>
          <a:lstStyle/>
          <a:p>
            <a:pPr marL="0" indent="0" algn="ctr">
              <a:buSzTx/>
              <a:buFontTx/>
              <a:buNone/>
              <a:defRPr sz="3200">
                <a:latin typeface="+mj-lt"/>
                <a:ea typeface="+mj-ea"/>
                <a:cs typeface="+mj-cs"/>
                <a:sym typeface="Helvetica"/>
              </a:defRPr>
            </a:pPr>
            <a:r>
              <a:rPr dirty="0" err="1">
                <a:latin typeface="微软雅黑" pitchFamily="34" charset="-122"/>
                <a:ea typeface="微软雅黑" pitchFamily="34" charset="-122"/>
              </a:rPr>
              <a:t>企业需要“</a:t>
            </a:r>
            <a:r>
              <a:rPr dirty="0" err="1">
                <a:solidFill>
                  <a:srgbClr val="15C9FC"/>
                </a:solidFill>
                <a:latin typeface="微软雅黑" pitchFamily="34" charset="-122"/>
                <a:ea typeface="微软雅黑" pitchFamily="34" charset="-122"/>
              </a:rPr>
              <a:t>看见</a:t>
            </a:r>
            <a:r>
              <a:rPr dirty="0" err="1">
                <a:latin typeface="微软雅黑" pitchFamily="34" charset="-122"/>
                <a:ea typeface="微软雅黑" pitchFamily="34" charset="-122"/>
              </a:rPr>
              <a:t>”的能力</a:t>
            </a:r>
            <a:endParaRPr dirty="0">
              <a:latin typeface="微软雅黑" pitchFamily="34" charset="-122"/>
              <a:ea typeface="微软雅黑" pitchFamily="34" charset="-122"/>
            </a:endParaRPr>
          </a:p>
        </p:txBody>
      </p:sp>
      <p:pic>
        <p:nvPicPr>
          <p:cNvPr id="386" name="pasted-image.pdf" descr="pasted-image.pdf"/>
          <p:cNvPicPr>
            <a:picLocks noChangeAspect="1"/>
          </p:cNvPicPr>
          <p:nvPr/>
        </p:nvPicPr>
        <p:blipFill>
          <a:blip r:embed="rId2">
            <a:extLst/>
          </a:blip>
          <a:stretch>
            <a:fillRect/>
          </a:stretch>
        </p:blipFill>
        <p:spPr>
          <a:xfrm>
            <a:off x="4377453" y="903293"/>
            <a:ext cx="923914" cy="923914"/>
          </a:xfrm>
          <a:prstGeom prst="rect">
            <a:avLst/>
          </a:prstGeom>
          <a:ln w="12700">
            <a:miter lim="400000"/>
          </a:ln>
        </p:spPr>
      </p:pic>
      <p:sp>
        <p:nvSpPr>
          <p:cNvPr id="385" name="4"/>
          <p:cNvSpPr txBox="1"/>
          <p:nvPr/>
        </p:nvSpPr>
        <p:spPr>
          <a:xfrm>
            <a:off x="4186380" y="1078230"/>
            <a:ext cx="1356861" cy="5486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spcBef>
                <a:spcPts val="500"/>
              </a:spcBef>
              <a:defRPr sz="3000">
                <a:solidFill>
                  <a:srgbClr val="FFFFFF"/>
                </a:solidFill>
                <a:latin typeface="Helvetica Light"/>
                <a:ea typeface="Helvetica Light"/>
                <a:cs typeface="Helvetica Light"/>
                <a:sym typeface="Helvetica Light"/>
              </a:defRPr>
            </a:lvl1pPr>
          </a:lstStyle>
          <a:p>
            <a:r>
              <a:rPr dirty="0">
                <a:latin typeface="+mj-ea"/>
                <a:ea typeface="+mj-ea"/>
              </a:rPr>
              <a:t>4</a:t>
            </a:r>
          </a:p>
        </p:txBody>
      </p:sp>
      <p:pic>
        <p:nvPicPr>
          <p:cNvPr id="387" name="pasted-image.pdf" descr="pasted-image.pdf"/>
          <p:cNvPicPr>
            <a:picLocks noChangeAspect="1"/>
          </p:cNvPicPr>
          <p:nvPr/>
        </p:nvPicPr>
        <p:blipFill>
          <a:blip r:embed="rId3">
            <a:alphaModFix amt="20000"/>
            <a:extLst/>
          </a:blip>
          <a:stretch>
            <a:fillRect/>
          </a:stretch>
        </p:blipFill>
        <p:spPr>
          <a:xfrm rot="2016733">
            <a:off x="-1361407" y="1648096"/>
            <a:ext cx="6510316" cy="6510317"/>
          </a:xfrm>
          <a:prstGeom prst="rect">
            <a:avLst/>
          </a:prstGeom>
          <a:ln w="12700">
            <a:miter lim="400000"/>
          </a:ln>
        </p:spPr>
      </p:pic>
      <p:pic>
        <p:nvPicPr>
          <p:cNvPr id="388" name="pasted-image.pdf" descr="pasted-image.pdf"/>
          <p:cNvPicPr>
            <a:picLocks noChangeAspect="1"/>
          </p:cNvPicPr>
          <p:nvPr/>
        </p:nvPicPr>
        <p:blipFill>
          <a:blip r:embed="rId3">
            <a:alphaModFix amt="20000"/>
            <a:extLst/>
          </a:blip>
          <a:stretch>
            <a:fillRect/>
          </a:stretch>
        </p:blipFill>
        <p:spPr>
          <a:xfrm rot="1416733" flipH="1">
            <a:off x="9130937" y="1648096"/>
            <a:ext cx="6510317" cy="6510317"/>
          </a:xfrm>
          <a:prstGeom prst="rect">
            <a:avLst/>
          </a:prstGeom>
          <a:ln w="12700">
            <a:miter lim="400000"/>
          </a:ln>
        </p:spPr>
      </p:pic>
    </p:spTree>
  </p:cSld>
  <p:clrMapOvr>
    <a:masterClrMapping/>
  </p:clrMapOvr>
  <p:transition spd="med"/>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矩形"/>
          <p:cNvSpPr/>
          <p:nvPr/>
        </p:nvSpPr>
        <p:spPr>
          <a:xfrm>
            <a:off x="-587282" y="17837"/>
            <a:ext cx="2663686" cy="4196637"/>
          </a:xfrm>
          <a:prstGeom prst="rect">
            <a:avLst/>
          </a:prstGeom>
          <a:gradFill flip="none" rotWithShape="1">
            <a:gsLst>
              <a:gs pos="0">
                <a:srgbClr val="010724"/>
              </a:gs>
              <a:gs pos="100000">
                <a:srgbClr val="04091C"/>
              </a:gs>
            </a:gsLst>
            <a:lin ang="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92" name="矩形"/>
          <p:cNvSpPr/>
          <p:nvPr/>
        </p:nvSpPr>
        <p:spPr>
          <a:xfrm>
            <a:off x="9906000" y="-16205"/>
            <a:ext cx="12448111" cy="4196637"/>
          </a:xfrm>
          <a:prstGeom prst="rect">
            <a:avLst/>
          </a:prstGeom>
          <a:gradFill flip="none" rotWithShape="1">
            <a:gsLst>
              <a:gs pos="0">
                <a:srgbClr val="010724"/>
              </a:gs>
              <a:gs pos="100000">
                <a:srgbClr val="04091B"/>
              </a:gs>
            </a:gsLst>
            <a:lin ang="108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7" y="-14695"/>
            <a:ext cx="10230985" cy="4315539"/>
          </a:xfrm>
          <a:prstGeom prst="rect">
            <a:avLst/>
          </a:prstGeom>
        </p:spPr>
      </p:pic>
      <p:sp>
        <p:nvSpPr>
          <p:cNvPr id="6" name="内网，企业安全的弱点"/>
          <p:cNvSpPr txBox="1">
            <a:spLocks/>
          </p:cNvSpPr>
          <p:nvPr/>
        </p:nvSpPr>
        <p:spPr>
          <a:xfrm>
            <a:off x="10261440" y="655933"/>
            <a:ext cx="4257590" cy="1224033"/>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marL="0" marR="0" indent="0" algn="ctr" defTabSz="1101089" rtl="0" latinLnBrk="0">
              <a:lnSpc>
                <a:spcPct val="100000"/>
              </a:lnSpc>
              <a:spcBef>
                <a:spcPts val="500"/>
              </a:spcBef>
              <a:spcAft>
                <a:spcPts val="0"/>
              </a:spcAft>
              <a:buClrTx/>
              <a:buSzTx/>
              <a:buFontTx/>
              <a:buNone/>
              <a:tabLst/>
              <a:defRPr sz="2800" b="0" i="0" u="none" strike="noStrike" cap="none" spc="0" baseline="0">
                <a:ln>
                  <a:noFill/>
                </a:ln>
                <a:solidFill>
                  <a:srgbClr val="FFFFFF"/>
                </a:solidFill>
                <a:uFillTx/>
                <a:latin typeface="+mj-lt"/>
                <a:ea typeface="+mj-ea"/>
                <a:cs typeface="+mj-cs"/>
                <a:sym typeface="Helvetica"/>
              </a:defRPr>
            </a:lvl1pPr>
            <a:lvl2pPr marL="943882" marR="0" indent="-393337"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2pPr>
            <a:lvl3pPr marL="1449203" marR="0" indent="-348113"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3pPr>
            <a:lvl4pPr marL="2040703" marR="0" indent="-389068"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4pPr>
            <a:lvl5pPr marL="2591883" marR="0" indent="-389068"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5pPr>
            <a:lvl6pPr marL="3028950" marR="0" indent="-275589"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6pPr>
            <a:lvl7pPr marL="3579495" marR="0" indent="-275590"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7pPr>
            <a:lvl8pPr marL="4130040" marR="0" indent="-275590"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8pPr>
            <a:lvl9pPr marL="4681220" marR="0" indent="-275590" algn="l" defTabSz="1101089"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FFFFFF"/>
                </a:solidFill>
                <a:uFillTx/>
                <a:latin typeface="方正正准黑简体"/>
                <a:ea typeface="方正正准黑简体"/>
                <a:cs typeface="方正正准黑简体"/>
                <a:sym typeface="方正正准黑简体"/>
              </a:defRPr>
            </a:lvl9pPr>
          </a:lstStyle>
          <a:p>
            <a:pPr>
              <a:lnSpc>
                <a:spcPct val="150000"/>
              </a:lnSpc>
            </a:pPr>
            <a:r>
              <a:rPr lang="zh-CN" altLang="en-US" sz="2000" dirty="0">
                <a:latin typeface="微软雅黑" pitchFamily="34" charset="-122"/>
                <a:ea typeface="微软雅黑" pitchFamily="34" charset="-122"/>
              </a:rPr>
              <a:t>企业态势感知 </a:t>
            </a:r>
            <a:r>
              <a:rPr lang="zh-CN" altLang="en-US" sz="2000" dirty="0">
                <a:solidFill>
                  <a:srgbClr val="49BDFA"/>
                </a:solidFill>
                <a:latin typeface="微软雅黑" pitchFamily="34" charset="-122"/>
                <a:ea typeface="微软雅黑" pitchFamily="34" charset="-122"/>
              </a:rPr>
              <a:t>全局日志采集</a:t>
            </a:r>
            <a:r>
              <a:rPr lang="zh-CN" altLang="en-US" sz="2000" dirty="0">
                <a:latin typeface="微软雅黑" pitchFamily="34" charset="-122"/>
                <a:ea typeface="微软雅黑" pitchFamily="34" charset="-122"/>
              </a:rPr>
              <a:t>是关键         </a:t>
            </a:r>
            <a:r>
              <a:rPr lang="zh-CN" altLang="en-US" sz="2000" dirty="0" smtClean="0">
                <a:latin typeface="微软雅黑" pitchFamily="34" charset="-122"/>
                <a:ea typeface="微软雅黑" pitchFamily="34" charset="-122"/>
              </a:rPr>
              <a:t>强</a:t>
            </a:r>
            <a:r>
              <a:rPr lang="zh-CN" altLang="en-US" sz="2000" dirty="0">
                <a:latin typeface="微软雅黑" pitchFamily="34" charset="-122"/>
                <a:ea typeface="微软雅黑" pitchFamily="34" charset="-122"/>
              </a:rPr>
              <a:t>大的计算能力 </a:t>
            </a:r>
            <a:r>
              <a:rPr lang="en-US" altLang="zh-CN" sz="2000" dirty="0">
                <a:latin typeface="微软雅黑" pitchFamily="34" charset="-122"/>
                <a:ea typeface="微软雅黑" pitchFamily="34" charset="-122"/>
              </a:rPr>
              <a:t>&amp; </a:t>
            </a:r>
            <a:r>
              <a:rPr lang="zh-CN" altLang="en-US" sz="2000" dirty="0">
                <a:latin typeface="微软雅黑" pitchFamily="34" charset="-122"/>
                <a:ea typeface="微软雅黑" pitchFamily="34" charset="-122"/>
              </a:rPr>
              <a:t>算法能力</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素材库-76.png" descr="素材库-76.png"/>
          <p:cNvPicPr>
            <a:picLocks noChangeAspect="1"/>
          </p:cNvPicPr>
          <p:nvPr/>
        </p:nvPicPr>
        <p:blipFill>
          <a:blip r:embed="rId2">
            <a:alphaModFix amt="80000"/>
            <a:extLst/>
          </a:blip>
          <a:stretch>
            <a:fillRect/>
          </a:stretch>
        </p:blipFill>
        <p:spPr>
          <a:xfrm>
            <a:off x="4152578" y="-39781"/>
            <a:ext cx="6096644" cy="2633750"/>
          </a:xfrm>
          <a:prstGeom prst="rect">
            <a:avLst/>
          </a:prstGeom>
          <a:ln w="12700">
            <a:miter lim="400000"/>
          </a:ln>
        </p:spPr>
      </p:pic>
      <p:sp>
        <p:nvSpPr>
          <p:cNvPr id="398" name="云安全为企业带来新的价值"/>
          <p:cNvSpPr txBox="1">
            <a:spLocks noGrp="1"/>
          </p:cNvSpPr>
          <p:nvPr>
            <p:ph type="body" sz="half" idx="4294967295"/>
          </p:nvPr>
        </p:nvSpPr>
        <p:spPr>
          <a:xfrm>
            <a:off x="782142" y="1097948"/>
            <a:ext cx="12822060" cy="1079527"/>
          </a:xfrm>
          <a:prstGeom prst="rect">
            <a:avLst/>
          </a:prstGeom>
        </p:spPr>
        <p:txBody>
          <a:bodyPr>
            <a:normAutofit/>
          </a:bodyPr>
          <a:lstStyle/>
          <a:p>
            <a:pPr marL="0" indent="0" algn="ctr">
              <a:buSzTx/>
              <a:buFontTx/>
              <a:buNone/>
              <a:defRPr sz="4000">
                <a:latin typeface="+mj-lt"/>
                <a:ea typeface="+mj-ea"/>
                <a:cs typeface="+mj-cs"/>
                <a:sym typeface="Helvetica"/>
              </a:defRPr>
            </a:pPr>
            <a:r>
              <a:rPr dirty="0" err="1">
                <a:solidFill>
                  <a:srgbClr val="15C9FC"/>
                </a:solidFill>
                <a:latin typeface="微软雅黑" pitchFamily="34" charset="-122"/>
                <a:ea typeface="微软雅黑" pitchFamily="34" charset="-122"/>
              </a:rPr>
              <a:t>云安全</a:t>
            </a:r>
            <a:r>
              <a:rPr dirty="0" err="1">
                <a:latin typeface="微软雅黑" pitchFamily="34" charset="-122"/>
                <a:ea typeface="微软雅黑" pitchFamily="34" charset="-122"/>
              </a:rPr>
              <a:t>为企业带来新的价值</a:t>
            </a:r>
            <a:endParaRPr dirty="0">
              <a:latin typeface="微软雅黑" pitchFamily="34" charset="-122"/>
              <a:ea typeface="微软雅黑" pitchFamily="34" charset="-122"/>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397"/>
                                        </p:tgtEl>
                                        <p:attrNameLst>
                                          <p:attrName>style.visibility</p:attrName>
                                        </p:attrNameLst>
                                      </p:cBhvr>
                                      <p:to>
                                        <p:strVal val="visible"/>
                                      </p:to>
                                    </p:set>
                                    <p:anim calcmode="lin" valueType="num">
                                      <p:cBhvr>
                                        <p:cTn id="7" dur="500" fill="hold"/>
                                        <p:tgtEl>
                                          <p:spTgt spid="397"/>
                                        </p:tgtEl>
                                        <p:attrNameLst>
                                          <p:attrName>ppt_w</p:attrName>
                                        </p:attrNameLst>
                                      </p:cBhvr>
                                      <p:tavLst>
                                        <p:tav tm="0">
                                          <p:val>
                                            <p:fltVal val="0"/>
                                          </p:val>
                                        </p:tav>
                                        <p:tav tm="100000">
                                          <p:val>
                                            <p:strVal val="#ppt_w"/>
                                          </p:val>
                                        </p:tav>
                                      </p:tavLst>
                                    </p:anim>
                                    <p:anim calcmode="lin" valueType="num">
                                      <p:cBhvr>
                                        <p:cTn id="8" dur="500" fill="hold"/>
                                        <p:tgtEl>
                                          <p:spTgt spid="3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pasted-image.pdf" descr="pasted-image.pdf"/>
          <p:cNvPicPr>
            <a:picLocks noChangeAspect="1"/>
          </p:cNvPicPr>
          <p:nvPr/>
        </p:nvPicPr>
        <p:blipFill>
          <a:blip r:embed="rId3">
            <a:alphaModFix amt="80000"/>
            <a:extLst/>
          </a:blip>
          <a:stretch>
            <a:fillRect/>
          </a:stretch>
        </p:blipFill>
        <p:spPr>
          <a:xfrm>
            <a:off x="5930214" y="146284"/>
            <a:ext cx="2541372" cy="2514132"/>
          </a:xfrm>
          <a:prstGeom prst="rect">
            <a:avLst/>
          </a:prstGeom>
          <a:ln w="12700">
            <a:miter lim="400000"/>
          </a:ln>
        </p:spPr>
      </p:pic>
      <p:sp>
        <p:nvSpPr>
          <p:cNvPr id="401" name="为了无法计算的价值"/>
          <p:cNvSpPr txBox="1"/>
          <p:nvPr/>
        </p:nvSpPr>
        <p:spPr>
          <a:xfrm>
            <a:off x="2858750" y="1002030"/>
            <a:ext cx="8684299" cy="7078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40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为了无法计算的价值</a:t>
            </a:r>
            <a:endParaRPr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 name="二维柱形图"/>
          <p:cNvGraphicFramePr/>
          <p:nvPr>
            <p:extLst>
              <p:ext uri="{D42A27DB-BD31-4B8C-83A1-F6EECF244321}">
                <p14:modId xmlns:p14="http://schemas.microsoft.com/office/powerpoint/2010/main" val="885585390"/>
              </p:ext>
            </p:extLst>
          </p:nvPr>
        </p:nvGraphicFramePr>
        <p:xfrm>
          <a:off x="1634439" y="1371224"/>
          <a:ext cx="5498815" cy="1219576"/>
        </p:xfrm>
        <a:graphic>
          <a:graphicData uri="http://schemas.openxmlformats.org/drawingml/2006/chart">
            <c:chart xmlns:c="http://schemas.openxmlformats.org/drawingml/2006/chart" xmlns:r="http://schemas.openxmlformats.org/officeDocument/2006/relationships" r:id="rId3"/>
          </a:graphicData>
        </a:graphic>
      </p:graphicFrame>
      <p:sp>
        <p:nvSpPr>
          <p:cNvPr id="170" name="全球漏洞趋势"/>
          <p:cNvSpPr txBox="1"/>
          <p:nvPr/>
        </p:nvSpPr>
        <p:spPr>
          <a:xfrm>
            <a:off x="2286683" y="1028999"/>
            <a:ext cx="3053597"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全球漏洞趋势</a:t>
            </a:r>
            <a:endParaRPr dirty="0">
              <a:latin typeface="微软雅黑" pitchFamily="34" charset="-122"/>
              <a:ea typeface="微软雅黑" pitchFamily="34" charset="-122"/>
            </a:endParaRPr>
          </a:p>
        </p:txBody>
      </p:sp>
      <p:sp>
        <p:nvSpPr>
          <p:cNvPr id="171" name="1次 VS 500 亿"/>
          <p:cNvSpPr txBox="1"/>
          <p:nvPr/>
        </p:nvSpPr>
        <p:spPr>
          <a:xfrm>
            <a:off x="9823774" y="1611020"/>
            <a:ext cx="2741723" cy="7010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spcBef>
                <a:spcPts val="500"/>
              </a:spcBef>
              <a:defRPr sz="4000">
                <a:solidFill>
                  <a:srgbClr val="FFFFFF"/>
                </a:solidFill>
                <a:latin typeface="+mj-lt"/>
                <a:ea typeface="+mj-ea"/>
                <a:cs typeface="+mj-cs"/>
                <a:sym typeface="Helvetica"/>
              </a:defRPr>
            </a:pPr>
            <a:r>
              <a:rPr dirty="0"/>
              <a:t>1</a:t>
            </a:r>
            <a:r>
              <a:rPr sz="1600" dirty="0">
                <a:latin typeface="微软雅黑" pitchFamily="34" charset="-122"/>
                <a:ea typeface="微软雅黑" pitchFamily="34" charset="-122"/>
              </a:rPr>
              <a:t>次</a:t>
            </a:r>
            <a:r>
              <a:rPr dirty="0">
                <a:latin typeface="Adobe 黑体 Std R" pitchFamily="34" charset="-122"/>
                <a:ea typeface="Adobe 黑体 Std R" pitchFamily="34" charset="-122"/>
              </a:rPr>
              <a:t> </a:t>
            </a:r>
            <a:r>
              <a:rPr dirty="0">
                <a:solidFill>
                  <a:srgbClr val="1586FC"/>
                </a:solidFill>
              </a:rPr>
              <a:t>VS</a:t>
            </a:r>
            <a:r>
              <a:rPr dirty="0"/>
              <a:t> 500 </a:t>
            </a:r>
            <a:r>
              <a:rPr sz="1600" dirty="0">
                <a:latin typeface="微软雅黑" pitchFamily="34" charset="-122"/>
                <a:ea typeface="微软雅黑" pitchFamily="34" charset="-122"/>
              </a:rPr>
              <a:t>亿</a:t>
            </a:r>
          </a:p>
        </p:txBody>
      </p:sp>
      <p:sp>
        <p:nvSpPr>
          <p:cNvPr id="172" name="企业安全挑战日益严峻"/>
          <p:cNvSpPr txBox="1">
            <a:spLocks noGrp="1"/>
          </p:cNvSpPr>
          <p:nvPr>
            <p:ph type="body" sz="half" idx="4294967295"/>
          </p:nvPr>
        </p:nvSpPr>
        <p:spPr>
          <a:xfrm>
            <a:off x="789870" y="20818"/>
            <a:ext cx="12822060" cy="1043409"/>
          </a:xfrm>
          <a:prstGeom prst="rect">
            <a:avLst/>
          </a:prstGeom>
        </p:spPr>
        <p:txBody>
          <a:bodyPr>
            <a:normAutofit/>
          </a:bodyPr>
          <a:lstStyle>
            <a:lvl1pPr marL="0" indent="0" algn="ctr">
              <a:buSzTx/>
              <a:buFontTx/>
              <a:buNone/>
              <a:defRPr sz="2800">
                <a:latin typeface="+mj-lt"/>
                <a:ea typeface="+mj-ea"/>
                <a:cs typeface="+mj-cs"/>
                <a:sym typeface="Helvetica"/>
              </a:defRPr>
            </a:lvl1pPr>
          </a:lstStyle>
          <a:p>
            <a:r>
              <a:rPr dirty="0" err="1">
                <a:latin typeface="微软雅黑" pitchFamily="34" charset="-122"/>
                <a:ea typeface="微软雅黑" pitchFamily="34" charset="-122"/>
              </a:rPr>
              <a:t>企业安全挑战日益严峻</a:t>
            </a:r>
            <a:endParaRPr dirty="0">
              <a:latin typeface="微软雅黑" pitchFamily="34" charset="-122"/>
              <a:ea typeface="微软雅黑" pitchFamily="34" charset="-122"/>
            </a:endParaRPr>
          </a:p>
        </p:txBody>
      </p:sp>
      <p:sp>
        <p:nvSpPr>
          <p:cNvPr id="178" name="连接线"/>
          <p:cNvSpPr/>
          <p:nvPr/>
        </p:nvSpPr>
        <p:spPr>
          <a:xfrm>
            <a:off x="2158030" y="899504"/>
            <a:ext cx="4548605" cy="666885"/>
          </a:xfrm>
          <a:custGeom>
            <a:avLst/>
            <a:gdLst/>
            <a:ahLst/>
            <a:cxnLst>
              <a:cxn ang="0">
                <a:pos x="wd2" y="hd2"/>
              </a:cxn>
              <a:cxn ang="5400000">
                <a:pos x="wd2" y="hd2"/>
              </a:cxn>
              <a:cxn ang="10800000">
                <a:pos x="wd2" y="hd2"/>
              </a:cxn>
              <a:cxn ang="16200000">
                <a:pos x="wd2" y="hd2"/>
              </a:cxn>
            </a:cxnLst>
            <a:rect l="0" t="0" r="r" b="b"/>
            <a:pathLst>
              <a:path w="21600" h="20096" extrusionOk="0">
                <a:moveTo>
                  <a:pt x="0" y="19810"/>
                </a:moveTo>
                <a:cubicBezTo>
                  <a:pt x="10059" y="21600"/>
                  <a:pt x="17259" y="14997"/>
                  <a:pt x="21600" y="0"/>
                </a:cubicBezTo>
              </a:path>
            </a:pathLst>
          </a:custGeom>
          <a:ln w="12700">
            <a:solidFill>
              <a:srgbClr val="FFD03B"/>
            </a:solidFill>
            <a:miter lim="400000"/>
            <a:tailEnd type="triangle"/>
          </a:ln>
          <a:effectLst>
            <a:outerShdw blurRad="63500" dist="25400" dir="5400000" rotWithShape="0">
              <a:srgbClr val="000000">
                <a:alpha val="50000"/>
              </a:srgbClr>
            </a:outerShdw>
          </a:effectLst>
        </p:spPr>
        <p:txBody>
          <a:bodyPr/>
          <a:lstStyle/>
          <a:p>
            <a:endParaRPr/>
          </a:p>
        </p:txBody>
      </p:sp>
      <p:sp>
        <p:nvSpPr>
          <p:cNvPr id="176" name="Wannacry 蠕虫事件"/>
          <p:cNvSpPr txBox="1"/>
          <p:nvPr/>
        </p:nvSpPr>
        <p:spPr>
          <a:xfrm>
            <a:off x="9401093" y="1041699"/>
            <a:ext cx="3587084"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FZYouH_508R"/>
                <a:ea typeface="FZYouH_508R"/>
                <a:cs typeface="FZYouH_508R"/>
                <a:sym typeface="FZYouH_508R"/>
              </a:defRPr>
            </a:lvl1pPr>
          </a:lstStyle>
          <a:p>
            <a:r>
              <a:rPr dirty="0" err="1">
                <a:latin typeface="微软雅黑" pitchFamily="34" charset="-122"/>
                <a:ea typeface="微软雅黑" pitchFamily="34" charset="-122"/>
              </a:rPr>
              <a:t>Wannacry</a:t>
            </a:r>
            <a:r>
              <a:rPr dirty="0">
                <a:latin typeface="微软雅黑" pitchFamily="34" charset="-122"/>
                <a:ea typeface="微软雅黑" pitchFamily="34" charset="-122"/>
              </a:rPr>
              <a:t> </a:t>
            </a:r>
            <a:r>
              <a:rPr dirty="0" err="1">
                <a:latin typeface="微软雅黑" pitchFamily="34" charset="-122"/>
                <a:ea typeface="微软雅黑" pitchFamily="34" charset="-122"/>
              </a:rPr>
              <a:t>蠕虫事件</a:t>
            </a:r>
            <a:endParaRPr dirty="0">
              <a:latin typeface="微软雅黑" pitchFamily="34" charset="-122"/>
              <a:ea typeface="微软雅黑" pitchFamily="34" charset="-122"/>
            </a:endParaRPr>
          </a:p>
        </p:txBody>
      </p:sp>
      <p:sp>
        <p:nvSpPr>
          <p:cNvPr id="177" name="YoY:185%"/>
          <p:cNvSpPr txBox="1"/>
          <p:nvPr/>
        </p:nvSpPr>
        <p:spPr>
          <a:xfrm>
            <a:off x="4600015" y="1192550"/>
            <a:ext cx="581247" cy="21544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solidFill>
                  <a:srgbClr val="FFCF3B"/>
                </a:solidFill>
                <a:latin typeface="+mj-lt"/>
                <a:ea typeface="+mj-ea"/>
                <a:cs typeface="+mj-cs"/>
                <a:sym typeface="Helvetica"/>
              </a:defRPr>
            </a:lvl1pPr>
          </a:lstStyle>
          <a:p>
            <a:r>
              <a:rPr dirty="0">
                <a:latin typeface="微软雅黑" pitchFamily="34" charset="-122"/>
                <a:ea typeface="微软雅黑" pitchFamily="34" charset="-122"/>
              </a:rPr>
              <a:t>YoY:185%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5" nodeType="afterEffect">
                                  <p:stCondLst>
                                    <p:cond delay="0"/>
                                  </p:stCondLst>
                                  <p:iterate>
                                    <p:tmAbs val="0"/>
                                  </p:iterate>
                                  <p:childTnLst>
                                    <p:set>
                                      <p:cBhvr>
                                        <p:cTn id="6" fill="hold"/>
                                        <p:tgtEl>
                                          <p:spTgt spid="171"/>
                                        </p:tgtEl>
                                        <p:attrNameLst>
                                          <p:attrName>style.visibility</p:attrName>
                                        </p:attrNameLst>
                                      </p:cBhvr>
                                      <p:to>
                                        <p:strVal val="visible"/>
                                      </p:to>
                                    </p:set>
                                    <p:anim calcmode="lin" valueType="num">
                                      <p:cBhvr>
                                        <p:cTn id="7" dur="500" fill="hold"/>
                                        <p:tgtEl>
                                          <p:spTgt spid="171"/>
                                        </p:tgtEl>
                                        <p:attrNameLst>
                                          <p:attrName>ppt_w</p:attrName>
                                        </p:attrNameLst>
                                      </p:cBhvr>
                                      <p:tavLst>
                                        <p:tav tm="0">
                                          <p:val>
                                            <p:fltVal val="0"/>
                                          </p:val>
                                        </p:tav>
                                        <p:tav tm="100000">
                                          <p:val>
                                            <p:strVal val="#ppt_w"/>
                                          </p:val>
                                        </p:tav>
                                      </p:tavLst>
                                    </p:anim>
                                    <p:anim calcmode="lin" valueType="num">
                                      <p:cBhvr>
                                        <p:cTn id="8" dur="500" fill="hold"/>
                                        <p:tgtEl>
                                          <p:spTgt spid="17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grpId="6" nodeType="afterEffect">
                                  <p:stCondLst>
                                    <p:cond delay="0"/>
                                  </p:stCondLst>
                                  <p:iterate>
                                    <p:tmAbs val="0"/>
                                  </p:iterate>
                                  <p:childTnLst>
                                    <p:set>
                                      <p:cBhvr>
                                        <p:cTn id="11" fill="hold"/>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5" animBg="1" advAuto="0"/>
      <p:bldP spid="176" grpId="6"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行业的安全痛点各不相同"/>
          <p:cNvSpPr txBox="1">
            <a:spLocks noGrp="1"/>
          </p:cNvSpPr>
          <p:nvPr>
            <p:ph type="body" sz="half" idx="4294967295"/>
          </p:nvPr>
        </p:nvSpPr>
        <p:spPr>
          <a:xfrm>
            <a:off x="789870" y="7394"/>
            <a:ext cx="12822060" cy="694912"/>
          </a:xfrm>
          <a:prstGeom prst="rect">
            <a:avLst/>
          </a:prstGeom>
        </p:spPr>
        <p:txBody>
          <a:bodyPr>
            <a:normAutofit/>
          </a:bodyPr>
          <a:lstStyle>
            <a:lvl1pPr marL="0" indent="0" algn="ctr">
              <a:buSzTx/>
              <a:buFontTx/>
              <a:buNone/>
              <a:defRPr sz="2800">
                <a:latin typeface="+mj-lt"/>
                <a:ea typeface="+mj-ea"/>
                <a:cs typeface="+mj-cs"/>
                <a:sym typeface="Helvetica"/>
              </a:defRPr>
            </a:lvl1pPr>
          </a:lstStyle>
          <a:p>
            <a:r>
              <a:rPr dirty="0" err="1">
                <a:latin typeface="微软雅黑" pitchFamily="34" charset="-122"/>
                <a:ea typeface="微软雅黑" pitchFamily="34" charset="-122"/>
              </a:rPr>
              <a:t>行业的安全痛点各不相同</a:t>
            </a:r>
            <a:endParaRPr dirty="0">
              <a:latin typeface="微软雅黑" pitchFamily="34" charset="-122"/>
              <a:ea typeface="微软雅黑" pitchFamily="34" charset="-122"/>
            </a:endParaRPr>
          </a:p>
        </p:txBody>
      </p:sp>
      <p:graphicFrame>
        <p:nvGraphicFramePr>
          <p:cNvPr id="183" name="成组"/>
          <p:cNvGraphicFramePr/>
          <p:nvPr/>
        </p:nvGraphicFramePr>
        <p:xfrm>
          <a:off x="3582371" y="6367407"/>
          <a:ext cx="6442018" cy="1156229"/>
        </p:xfrm>
        <a:graphic>
          <a:graphicData uri="http://schemas.openxmlformats.org/drawingml/2006/chart">
            <c:chart xmlns:c="http://schemas.openxmlformats.org/drawingml/2006/chart" xmlns:r="http://schemas.openxmlformats.org/officeDocument/2006/relationships" r:id="rId3"/>
          </a:graphicData>
        </a:graphic>
      </p:graphicFrame>
      <p:sp>
        <p:nvSpPr>
          <p:cNvPr id="184" name="医疗"/>
          <p:cNvSpPr txBox="1"/>
          <p:nvPr/>
        </p:nvSpPr>
        <p:spPr>
          <a:xfrm>
            <a:off x="1391000" y="1462473"/>
            <a:ext cx="1246711"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FZYouH_508R"/>
                <a:ea typeface="FZYouH_508R"/>
                <a:cs typeface="FZYouH_508R"/>
                <a:sym typeface="FZYouH_508R"/>
              </a:defRPr>
            </a:lvl1pPr>
          </a:lstStyle>
          <a:p>
            <a:r>
              <a:rPr dirty="0" err="1">
                <a:latin typeface="微软雅黑" pitchFamily="34" charset="-122"/>
                <a:ea typeface="微软雅黑" pitchFamily="34" charset="-122"/>
              </a:rPr>
              <a:t>医疗</a:t>
            </a:r>
            <a:endParaRPr dirty="0">
              <a:latin typeface="微软雅黑" pitchFamily="34" charset="-122"/>
              <a:ea typeface="微软雅黑" pitchFamily="34" charset="-122"/>
            </a:endParaRPr>
          </a:p>
        </p:txBody>
      </p:sp>
      <p:sp>
        <p:nvSpPr>
          <p:cNvPr id="185" name="游戏"/>
          <p:cNvSpPr txBox="1"/>
          <p:nvPr/>
        </p:nvSpPr>
        <p:spPr>
          <a:xfrm>
            <a:off x="4848697" y="1470376"/>
            <a:ext cx="1246710"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游戏</a:t>
            </a:r>
            <a:endParaRPr dirty="0">
              <a:latin typeface="微软雅黑" pitchFamily="34" charset="-122"/>
              <a:ea typeface="微软雅黑" pitchFamily="34" charset="-122"/>
            </a:endParaRPr>
          </a:p>
        </p:txBody>
      </p:sp>
      <p:sp>
        <p:nvSpPr>
          <p:cNvPr id="186" name="政府"/>
          <p:cNvSpPr txBox="1"/>
          <p:nvPr/>
        </p:nvSpPr>
        <p:spPr>
          <a:xfrm>
            <a:off x="6577545" y="1470376"/>
            <a:ext cx="1246710"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政府</a:t>
            </a:r>
            <a:endParaRPr dirty="0">
              <a:latin typeface="微软雅黑" pitchFamily="34" charset="-122"/>
              <a:ea typeface="微软雅黑" pitchFamily="34" charset="-122"/>
            </a:endParaRPr>
          </a:p>
        </p:txBody>
      </p:sp>
      <p:sp>
        <p:nvSpPr>
          <p:cNvPr id="187" name="金融"/>
          <p:cNvSpPr txBox="1"/>
          <p:nvPr/>
        </p:nvSpPr>
        <p:spPr>
          <a:xfrm>
            <a:off x="3119848" y="1470376"/>
            <a:ext cx="1246711"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金融</a:t>
            </a:r>
            <a:endParaRPr dirty="0">
              <a:latin typeface="微软雅黑" pitchFamily="34" charset="-122"/>
              <a:ea typeface="微软雅黑" pitchFamily="34" charset="-122"/>
            </a:endParaRPr>
          </a:p>
        </p:txBody>
      </p:sp>
      <p:sp>
        <p:nvSpPr>
          <p:cNvPr id="188" name="音视频"/>
          <p:cNvSpPr txBox="1"/>
          <p:nvPr/>
        </p:nvSpPr>
        <p:spPr>
          <a:xfrm>
            <a:off x="8306392" y="1470376"/>
            <a:ext cx="1246711"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音视频</a:t>
            </a:r>
            <a:endParaRPr dirty="0">
              <a:latin typeface="微软雅黑" pitchFamily="34" charset="-122"/>
              <a:ea typeface="微软雅黑" pitchFamily="34" charset="-122"/>
            </a:endParaRPr>
          </a:p>
        </p:txBody>
      </p:sp>
      <p:sp>
        <p:nvSpPr>
          <p:cNvPr id="189" name="电商"/>
          <p:cNvSpPr txBox="1"/>
          <p:nvPr/>
        </p:nvSpPr>
        <p:spPr>
          <a:xfrm>
            <a:off x="10035240" y="1470376"/>
            <a:ext cx="1246711"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电商</a:t>
            </a:r>
            <a:endParaRPr dirty="0">
              <a:latin typeface="微软雅黑" pitchFamily="34" charset="-122"/>
              <a:ea typeface="微软雅黑" pitchFamily="34" charset="-122"/>
            </a:endParaRPr>
          </a:p>
        </p:txBody>
      </p:sp>
      <p:sp>
        <p:nvSpPr>
          <p:cNvPr id="190" name="外企"/>
          <p:cNvSpPr txBox="1"/>
          <p:nvPr/>
        </p:nvSpPr>
        <p:spPr>
          <a:xfrm>
            <a:off x="11764089" y="1470376"/>
            <a:ext cx="1246711"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FZYouH_508R"/>
                <a:ea typeface="FZYouH_508R"/>
                <a:cs typeface="FZYouH_508R"/>
                <a:sym typeface="FZYouH_508R"/>
              </a:defRPr>
            </a:lvl1pPr>
          </a:lstStyle>
          <a:p>
            <a:r>
              <a:rPr dirty="0" err="1">
                <a:latin typeface="微软雅黑" pitchFamily="34" charset="-122"/>
                <a:ea typeface="微软雅黑" pitchFamily="34" charset="-122"/>
              </a:rPr>
              <a:t>外企</a:t>
            </a:r>
            <a:endParaRPr dirty="0">
              <a:latin typeface="微软雅黑" pitchFamily="34" charset="-122"/>
              <a:ea typeface="微软雅黑" pitchFamily="34" charset="-122"/>
            </a:endParaRPr>
          </a:p>
        </p:txBody>
      </p:sp>
      <p:sp>
        <p:nvSpPr>
          <p:cNvPr id="191" name="个人信息保护"/>
          <p:cNvSpPr txBox="1"/>
          <p:nvPr/>
        </p:nvSpPr>
        <p:spPr>
          <a:xfrm>
            <a:off x="1391000" y="1949718"/>
            <a:ext cx="1246711" cy="469200"/>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spcBef>
                <a:spcPts val="500"/>
              </a:spcBef>
              <a:defRPr sz="1200">
                <a:solidFill>
                  <a:srgbClr val="FFFFFF"/>
                </a:solidFill>
                <a:latin typeface="微软雅黑" pitchFamily="34" charset="-122"/>
                <a:ea typeface="微软雅黑" pitchFamily="34" charset="-122"/>
                <a:cs typeface="FZYouH_508R"/>
              </a:defRPr>
            </a:lvl1pPr>
          </a:lstStyle>
          <a:p>
            <a:r>
              <a:rPr dirty="0" err="1"/>
              <a:t>个人信息保护</a:t>
            </a:r>
            <a:endParaRPr dirty="0"/>
          </a:p>
        </p:txBody>
      </p:sp>
      <p:sp>
        <p:nvSpPr>
          <p:cNvPr id="192" name="金融风控"/>
          <p:cNvSpPr txBox="1"/>
          <p:nvPr/>
        </p:nvSpPr>
        <p:spPr>
          <a:xfrm>
            <a:off x="3119848" y="1957620"/>
            <a:ext cx="1246711"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金融风控</a:t>
            </a:r>
            <a:endParaRPr dirty="0">
              <a:latin typeface="微软雅黑" pitchFamily="34" charset="-122"/>
              <a:ea typeface="微软雅黑" pitchFamily="34" charset="-122"/>
            </a:endParaRPr>
          </a:p>
        </p:txBody>
      </p:sp>
      <p:sp>
        <p:nvSpPr>
          <p:cNvPr id="193" name="网络攻击"/>
          <p:cNvSpPr txBox="1"/>
          <p:nvPr/>
        </p:nvSpPr>
        <p:spPr>
          <a:xfrm>
            <a:off x="4848697" y="1957620"/>
            <a:ext cx="1246710"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网络攻击</a:t>
            </a:r>
            <a:endParaRPr dirty="0">
              <a:latin typeface="微软雅黑" pitchFamily="34" charset="-122"/>
              <a:ea typeface="微软雅黑" pitchFamily="34" charset="-122"/>
            </a:endParaRPr>
          </a:p>
        </p:txBody>
      </p:sp>
      <p:sp>
        <p:nvSpPr>
          <p:cNvPr id="194" name="数据篡改"/>
          <p:cNvSpPr txBox="1"/>
          <p:nvPr/>
        </p:nvSpPr>
        <p:spPr>
          <a:xfrm>
            <a:off x="6577545" y="1957620"/>
            <a:ext cx="1246710"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数据篡改</a:t>
            </a:r>
            <a:endParaRPr dirty="0">
              <a:latin typeface="微软雅黑" pitchFamily="34" charset="-122"/>
              <a:ea typeface="微软雅黑" pitchFamily="34" charset="-122"/>
            </a:endParaRPr>
          </a:p>
        </p:txBody>
      </p:sp>
      <p:sp>
        <p:nvSpPr>
          <p:cNvPr id="195" name="内容安全"/>
          <p:cNvSpPr txBox="1"/>
          <p:nvPr/>
        </p:nvSpPr>
        <p:spPr>
          <a:xfrm>
            <a:off x="8306392" y="1957620"/>
            <a:ext cx="1246711"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内容安全</a:t>
            </a:r>
            <a:endParaRPr dirty="0">
              <a:latin typeface="微软雅黑" pitchFamily="34" charset="-122"/>
              <a:ea typeface="微软雅黑" pitchFamily="34" charset="-122"/>
            </a:endParaRPr>
          </a:p>
        </p:txBody>
      </p:sp>
      <p:sp>
        <p:nvSpPr>
          <p:cNvPr id="196" name="恶意爬虫"/>
          <p:cNvSpPr txBox="1"/>
          <p:nvPr/>
        </p:nvSpPr>
        <p:spPr>
          <a:xfrm>
            <a:off x="10035240" y="1957620"/>
            <a:ext cx="1246711"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恶意爬虫</a:t>
            </a:r>
            <a:endParaRPr dirty="0">
              <a:latin typeface="微软雅黑" pitchFamily="34" charset="-122"/>
              <a:ea typeface="微软雅黑" pitchFamily="34" charset="-122"/>
            </a:endParaRPr>
          </a:p>
        </p:txBody>
      </p:sp>
      <p:sp>
        <p:nvSpPr>
          <p:cNvPr id="197" name="安全合规"/>
          <p:cNvSpPr txBox="1"/>
          <p:nvPr/>
        </p:nvSpPr>
        <p:spPr>
          <a:xfrm>
            <a:off x="11764089" y="1957620"/>
            <a:ext cx="1246711" cy="469201"/>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chor="ctr">
            <a:normAutofit/>
          </a:bodyPr>
          <a:lstStyle>
            <a:lvl1pPr algn="ctr">
              <a:spcBef>
                <a:spcPts val="500"/>
              </a:spcBef>
              <a:defRPr sz="12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安全合规</a:t>
            </a:r>
            <a:endParaRPr dirty="0">
              <a:latin typeface="微软雅黑" pitchFamily="34" charset="-122"/>
              <a:ea typeface="微软雅黑" pitchFamily="34" charset="-122"/>
            </a:endParaRPr>
          </a:p>
        </p:txBody>
      </p:sp>
      <p:pic>
        <p:nvPicPr>
          <p:cNvPr id="198" name="pasted-image.tiff" descr="pasted-image.tiff"/>
          <p:cNvPicPr>
            <a:picLocks noChangeAspect="1"/>
          </p:cNvPicPr>
          <p:nvPr/>
        </p:nvPicPr>
        <p:blipFill>
          <a:blip r:embed="rId4">
            <a:extLst/>
          </a:blip>
          <a:stretch>
            <a:fillRect/>
          </a:stretch>
        </p:blipFill>
        <p:spPr>
          <a:xfrm>
            <a:off x="1832455" y="991035"/>
            <a:ext cx="363801" cy="469201"/>
          </a:xfrm>
          <a:prstGeom prst="rect">
            <a:avLst/>
          </a:prstGeom>
          <a:ln w="12700">
            <a:miter lim="400000"/>
          </a:ln>
        </p:spPr>
      </p:pic>
      <p:pic>
        <p:nvPicPr>
          <p:cNvPr id="199" name="pasted-image.tiff" descr="pasted-image.tiff"/>
          <p:cNvPicPr>
            <a:picLocks noChangeAspect="1"/>
          </p:cNvPicPr>
          <p:nvPr/>
        </p:nvPicPr>
        <p:blipFill>
          <a:blip r:embed="rId5">
            <a:extLst/>
          </a:blip>
          <a:stretch>
            <a:fillRect/>
          </a:stretch>
        </p:blipFill>
        <p:spPr>
          <a:xfrm>
            <a:off x="12118759" y="1035684"/>
            <a:ext cx="438188" cy="438187"/>
          </a:xfrm>
          <a:prstGeom prst="rect">
            <a:avLst/>
          </a:prstGeom>
          <a:ln w="12700">
            <a:miter lim="400000"/>
          </a:ln>
        </p:spPr>
      </p:pic>
      <p:pic>
        <p:nvPicPr>
          <p:cNvPr id="200" name="pasted-image.pdf" descr="pasted-image.pdf"/>
          <p:cNvPicPr>
            <a:picLocks noChangeAspect="1"/>
          </p:cNvPicPr>
          <p:nvPr/>
        </p:nvPicPr>
        <p:blipFill>
          <a:blip r:embed="rId6">
            <a:extLst/>
          </a:blip>
          <a:stretch>
            <a:fillRect/>
          </a:stretch>
        </p:blipFill>
        <p:spPr>
          <a:xfrm>
            <a:off x="10353060" y="1048465"/>
            <a:ext cx="466292" cy="431732"/>
          </a:xfrm>
          <a:prstGeom prst="rect">
            <a:avLst/>
          </a:prstGeom>
          <a:ln w="12700">
            <a:miter lim="400000"/>
          </a:ln>
        </p:spPr>
      </p:pic>
      <p:pic>
        <p:nvPicPr>
          <p:cNvPr id="201" name="pasted-image.pdf" descr="pasted-image.pdf"/>
          <p:cNvPicPr>
            <a:picLocks noChangeAspect="1"/>
          </p:cNvPicPr>
          <p:nvPr/>
        </p:nvPicPr>
        <p:blipFill>
          <a:blip r:embed="rId7">
            <a:extLst/>
          </a:blip>
          <a:stretch>
            <a:fillRect/>
          </a:stretch>
        </p:blipFill>
        <p:spPr>
          <a:xfrm>
            <a:off x="8664568" y="1021695"/>
            <a:ext cx="423684" cy="423687"/>
          </a:xfrm>
          <a:prstGeom prst="rect">
            <a:avLst/>
          </a:prstGeom>
          <a:ln w="12700">
            <a:miter lim="400000"/>
          </a:ln>
        </p:spPr>
      </p:pic>
      <p:pic>
        <p:nvPicPr>
          <p:cNvPr id="202" name="pasted-image.pdf" descr="pasted-image.pdf"/>
          <p:cNvPicPr>
            <a:picLocks noChangeAspect="1"/>
          </p:cNvPicPr>
          <p:nvPr/>
        </p:nvPicPr>
        <p:blipFill>
          <a:blip r:embed="rId8">
            <a:extLst/>
          </a:blip>
          <a:stretch>
            <a:fillRect/>
          </a:stretch>
        </p:blipFill>
        <p:spPr>
          <a:xfrm>
            <a:off x="5224690" y="1067005"/>
            <a:ext cx="488158" cy="349083"/>
          </a:xfrm>
          <a:prstGeom prst="rect">
            <a:avLst/>
          </a:prstGeom>
          <a:ln w="12700">
            <a:miter lim="400000"/>
          </a:ln>
        </p:spPr>
      </p:pic>
      <p:pic>
        <p:nvPicPr>
          <p:cNvPr id="203" name="pasted-image.pdf" descr="pasted-image.pdf"/>
          <p:cNvPicPr>
            <a:picLocks noChangeAspect="1"/>
          </p:cNvPicPr>
          <p:nvPr/>
        </p:nvPicPr>
        <p:blipFill>
          <a:blip r:embed="rId9">
            <a:extLst/>
          </a:blip>
          <a:stretch>
            <a:fillRect/>
          </a:stretch>
        </p:blipFill>
        <p:spPr>
          <a:xfrm>
            <a:off x="3512022" y="1002357"/>
            <a:ext cx="462363" cy="462362"/>
          </a:xfrm>
          <a:prstGeom prst="rect">
            <a:avLst/>
          </a:prstGeom>
          <a:ln w="12700">
            <a:miter lim="400000"/>
          </a:ln>
        </p:spPr>
      </p:pic>
      <p:pic>
        <p:nvPicPr>
          <p:cNvPr id="204" name="pasted-image.pdf" descr="pasted-image.pdf"/>
          <p:cNvPicPr>
            <a:picLocks noChangeAspect="1"/>
          </p:cNvPicPr>
          <p:nvPr/>
        </p:nvPicPr>
        <p:blipFill>
          <a:blip r:embed="rId10">
            <a:extLst/>
          </a:blip>
          <a:stretch>
            <a:fillRect/>
          </a:stretch>
        </p:blipFill>
        <p:spPr>
          <a:xfrm>
            <a:off x="6919644" y="1024816"/>
            <a:ext cx="488157" cy="41744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8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8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8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8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18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18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18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19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19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192"/>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193"/>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2" nodeType="afterEffect">
                                  <p:stCondLst>
                                    <p:cond delay="0"/>
                                  </p:stCondLst>
                                  <p:iterate>
                                    <p:tmAbs val="0"/>
                                  </p:iterate>
                                  <p:childTnLst>
                                    <p:set>
                                      <p:cBhvr>
                                        <p:cTn id="39" fill="hold"/>
                                        <p:tgtEl>
                                          <p:spTgt spid="194"/>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3" nodeType="afterEffect">
                                  <p:stCondLst>
                                    <p:cond delay="0"/>
                                  </p:stCondLst>
                                  <p:iterate>
                                    <p:tmAbs val="0"/>
                                  </p:iterate>
                                  <p:childTnLst>
                                    <p:set>
                                      <p:cBhvr>
                                        <p:cTn id="42" fill="hold"/>
                                        <p:tgtEl>
                                          <p:spTgt spid="19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4" nodeType="afterEffect">
                                  <p:stCondLst>
                                    <p:cond delay="0"/>
                                  </p:stCondLst>
                                  <p:iterate>
                                    <p:tmAbs val="0"/>
                                  </p:iterate>
                                  <p:childTnLst>
                                    <p:set>
                                      <p:cBhvr>
                                        <p:cTn id="45" fill="hold"/>
                                        <p:tgtEl>
                                          <p:spTgt spid="196"/>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5" nodeType="afterEffect">
                                  <p:stCondLst>
                                    <p:cond delay="0"/>
                                  </p:stCondLst>
                                  <p:iterate>
                                    <p:tmAbs val="0"/>
                                  </p:iterate>
                                  <p:childTnLst>
                                    <p:set>
                                      <p:cBhvr>
                                        <p:cTn id="48" fill="hold"/>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P spid="184" grpId="2" animBg="1" advAuto="0"/>
      <p:bldP spid="185" grpId="3" animBg="1" advAuto="0"/>
      <p:bldP spid="186" grpId="4" animBg="1" advAuto="0"/>
      <p:bldP spid="187" grpId="5" animBg="1" advAuto="0"/>
      <p:bldP spid="188" grpId="6" animBg="1" advAuto="0"/>
      <p:bldP spid="189" grpId="7" animBg="1" advAuto="0"/>
      <p:bldP spid="190" grpId="8" animBg="1" advAuto="0"/>
      <p:bldP spid="191" grpId="9" animBg="1" advAuto="0"/>
      <p:bldP spid="192" grpId="10" animBg="1" advAuto="0"/>
      <p:bldP spid="193" grpId="11" animBg="1" advAuto="0"/>
      <p:bldP spid="194" grpId="12" animBg="1" advAuto="0"/>
      <p:bldP spid="195" grpId="13" animBg="1" advAuto="0"/>
      <p:bldP spid="196" grpId="14" animBg="1" advAuto="0"/>
      <p:bldP spid="197" grpId="1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未标题-2-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1863" y="1078565"/>
            <a:ext cx="557703" cy="1368000"/>
          </a:xfrm>
          <a:prstGeom prst="rect">
            <a:avLst/>
          </a:prstGeom>
        </p:spPr>
      </p:pic>
      <p:sp>
        <p:nvSpPr>
          <p:cNvPr id="208" name="如果每个企业有安全分"/>
          <p:cNvSpPr txBox="1"/>
          <p:nvPr/>
        </p:nvSpPr>
        <p:spPr>
          <a:xfrm>
            <a:off x="782143" y="2933"/>
            <a:ext cx="12822059" cy="832734"/>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ormAutofit/>
          </a:bodyPr>
          <a:lstStyle>
            <a:lvl1pPr algn="ctr">
              <a:spcBef>
                <a:spcPts val="500"/>
              </a:spcBef>
              <a:defRPr sz="28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如果每个企业有安全分</a:t>
            </a:r>
            <a:endParaRPr dirty="0">
              <a:latin typeface="微软雅黑" pitchFamily="34" charset="-122"/>
              <a:ea typeface="微软雅黑" pitchFamily="34" charset="-122"/>
            </a:endParaRPr>
          </a:p>
        </p:txBody>
      </p:sp>
      <p:sp>
        <p:nvSpPr>
          <p:cNvPr id="209" name="90% 的企业"/>
          <p:cNvSpPr txBox="1"/>
          <p:nvPr/>
        </p:nvSpPr>
        <p:spPr>
          <a:xfrm>
            <a:off x="6508267" y="1931036"/>
            <a:ext cx="1505953" cy="548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spcBef>
                <a:spcPts val="500"/>
              </a:spcBef>
              <a:defRPr sz="1400">
                <a:solidFill>
                  <a:srgbClr val="FFFFFF"/>
                </a:solidFill>
                <a:latin typeface="+mj-lt"/>
                <a:ea typeface="+mj-ea"/>
                <a:cs typeface="+mj-cs"/>
                <a:sym typeface="Helvetica"/>
              </a:defRPr>
            </a:pPr>
            <a:r>
              <a:rPr sz="3000" dirty="0">
                <a:solidFill>
                  <a:srgbClr val="1586FC"/>
                </a:solidFill>
              </a:rPr>
              <a:t>90% </a:t>
            </a:r>
            <a:r>
              <a:rPr dirty="0" err="1">
                <a:latin typeface="微软雅黑" pitchFamily="34" charset="-122"/>
                <a:ea typeface="微软雅黑" pitchFamily="34" charset="-122"/>
              </a:rPr>
              <a:t>的企业</a:t>
            </a:r>
            <a:endParaRPr dirty="0">
              <a:latin typeface="微软雅黑" pitchFamily="34" charset="-122"/>
              <a:ea typeface="微软雅黑" pitchFamily="34" charset="-122"/>
            </a:endParaRPr>
          </a:p>
        </p:txBody>
      </p:sp>
      <p:sp>
        <p:nvSpPr>
          <p:cNvPr id="210" name="1分"/>
          <p:cNvSpPr txBox="1"/>
          <p:nvPr/>
        </p:nvSpPr>
        <p:spPr>
          <a:xfrm>
            <a:off x="8074719" y="1931036"/>
            <a:ext cx="493836" cy="548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spcBef>
                <a:spcPts val="500"/>
              </a:spcBef>
              <a:defRPr sz="1400">
                <a:solidFill>
                  <a:srgbClr val="FFFFFF"/>
                </a:solidFill>
                <a:latin typeface="+mj-lt"/>
                <a:ea typeface="+mj-ea"/>
                <a:cs typeface="+mj-cs"/>
                <a:sym typeface="Helvetica"/>
              </a:defRPr>
            </a:pPr>
            <a:r>
              <a:rPr sz="3000" dirty="0">
                <a:solidFill>
                  <a:srgbClr val="FFB302"/>
                </a:solidFill>
              </a:rPr>
              <a:t>1</a:t>
            </a:r>
            <a:r>
              <a:rPr dirty="0">
                <a:latin typeface="微软雅黑" pitchFamily="34" charset="-122"/>
                <a:ea typeface="微软雅黑" pitchFamily="34" charset="-122"/>
              </a:rPr>
              <a:t>分</a:t>
            </a:r>
          </a:p>
        </p:txBody>
      </p:sp>
      <p:sp>
        <p:nvSpPr>
          <p:cNvPr id="211" name="线条"/>
          <p:cNvSpPr/>
          <p:nvPr/>
        </p:nvSpPr>
        <p:spPr>
          <a:xfrm>
            <a:off x="5267162" y="1929365"/>
            <a:ext cx="4320671" cy="1"/>
          </a:xfrm>
          <a:prstGeom prst="line">
            <a:avLst/>
          </a:prstGeom>
          <a:ln w="6350">
            <a:solidFill>
              <a:srgbClr val="FFB302"/>
            </a:solidFill>
          </a:ln>
          <a:effectLst>
            <a:outerShdw blurRad="38100" dist="20000" dir="5400000" rotWithShape="0">
              <a:srgbClr val="000000">
                <a:alpha val="38000"/>
              </a:srgbClr>
            </a:outerShdw>
          </a:effectLst>
        </p:spPr>
        <p:txBody>
          <a:bodyPr lIns="45719" rIns="45719"/>
          <a:lstStyle/>
          <a:p>
            <a:endParaRPr/>
          </a:p>
        </p:txBody>
      </p:sp>
      <p:sp>
        <p:nvSpPr>
          <p:cNvPr id="212" name="圆形"/>
          <p:cNvSpPr/>
          <p:nvPr/>
        </p:nvSpPr>
        <p:spPr>
          <a:xfrm>
            <a:off x="9588896" y="1896545"/>
            <a:ext cx="65640" cy="65640"/>
          </a:xfrm>
          <a:prstGeom prst="ellipse">
            <a:avLst/>
          </a:prstGeom>
          <a:solidFill>
            <a:srgbClr val="FFB302"/>
          </a:solidFill>
          <a:ln w="12700">
            <a:miter lim="400000"/>
          </a:ln>
          <a:effectLst>
            <a:outerShdw blurRad="38100" dist="23000" dir="5400000" rotWithShape="0">
              <a:srgbClr val="000000">
                <a:alpha val="35000"/>
              </a:srgbClr>
            </a:outerShdw>
          </a:effectLst>
        </p:spPr>
        <p:txBody>
          <a:bodyPr lIns="45719" rIns="45719" anchor="ctr"/>
          <a:lstStyle/>
          <a:p>
            <a:endParaRPr/>
          </a:p>
        </p:txBody>
      </p:sp>
      <p:grpSp>
        <p:nvGrpSpPr>
          <p:cNvPr id="216" name="成组"/>
          <p:cNvGrpSpPr/>
          <p:nvPr/>
        </p:nvGrpSpPr>
        <p:grpSpPr>
          <a:xfrm flipH="1">
            <a:off x="3164845" y="1183841"/>
            <a:ext cx="2877285" cy="1164460"/>
            <a:chOff x="0" y="0"/>
            <a:chExt cx="2877284" cy="1164458"/>
          </a:xfrm>
        </p:grpSpPr>
        <p:sp>
          <p:nvSpPr>
            <p:cNvPr id="213" name="三角形"/>
            <p:cNvSpPr/>
            <p:nvPr/>
          </p:nvSpPr>
          <p:spPr>
            <a:xfrm>
              <a:off x="0" y="2117"/>
              <a:ext cx="2877285" cy="11623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B302"/>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14" name="三角形"/>
            <p:cNvSpPr/>
            <p:nvPr/>
          </p:nvSpPr>
          <p:spPr>
            <a:xfrm>
              <a:off x="865547" y="0"/>
              <a:ext cx="1146190" cy="4630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586FC"/>
            </a:solidFill>
            <a:ln w="12700" cap="flat">
              <a:noFill/>
              <a:miter lim="400000"/>
            </a:ln>
            <a:effectLst/>
          </p:spPr>
          <p:txBody>
            <a:bodyPr wrap="square" lIns="45719" tIns="45719" rIns="45719" bIns="45719" numCol="1" anchor="ctr">
              <a:noAutofit/>
            </a:bodyPr>
            <a:lstStyle/>
            <a:p>
              <a:endParaRPr/>
            </a:p>
          </p:txBody>
        </p:sp>
        <p:sp>
          <p:nvSpPr>
            <p:cNvPr id="215" name="三角形"/>
            <p:cNvSpPr/>
            <p:nvPr/>
          </p:nvSpPr>
          <p:spPr>
            <a:xfrm>
              <a:off x="1212401" y="1515"/>
              <a:ext cx="452482" cy="1827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3ACB3B"/>
            </a:solidFill>
            <a:ln w="12700" cap="flat">
              <a:noFill/>
              <a:miter lim="400000"/>
            </a:ln>
            <a:effectLst/>
          </p:spPr>
          <p:txBody>
            <a:bodyPr wrap="square" lIns="45719" tIns="45719" rIns="45719" bIns="45719" numCol="1" anchor="ctr">
              <a:noAutofit/>
            </a:bodyPr>
            <a:lstStyle/>
            <a:p>
              <a:endParaRPr/>
            </a:p>
          </p:txBody>
        </p:sp>
      </p:grpSp>
      <p:sp>
        <p:nvSpPr>
          <p:cNvPr id="217" name="没有专职安全团队, 安全从0开始"/>
          <p:cNvSpPr txBox="1"/>
          <p:nvPr/>
        </p:nvSpPr>
        <p:spPr>
          <a:xfrm>
            <a:off x="6475636" y="1556853"/>
            <a:ext cx="1903724" cy="24622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0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没有专职安全团队</a:t>
            </a:r>
            <a:r>
              <a:rPr dirty="0">
                <a:latin typeface="微软雅黑" pitchFamily="34" charset="-122"/>
                <a:ea typeface="微软雅黑" pitchFamily="34" charset="-122"/>
              </a:rPr>
              <a:t>, 安全从0开始</a:t>
            </a:r>
          </a:p>
        </p:txBody>
      </p:sp>
      <p:sp>
        <p:nvSpPr>
          <p:cNvPr id="218" name="三角形"/>
          <p:cNvSpPr/>
          <p:nvPr/>
        </p:nvSpPr>
        <p:spPr>
          <a:xfrm flipH="1">
            <a:off x="4027892" y="1184377"/>
            <a:ext cx="1151191" cy="4650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alpha val="60000"/>
            </a:srgbClr>
          </a:solidFill>
          <a:ln w="12700">
            <a:miter lim="400000"/>
          </a:ln>
        </p:spPr>
        <p:txBody>
          <a:bodyPr lIns="45719" rIns="45719" anchor="ctr"/>
          <a:lstStyle/>
          <a:p>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472725" y="1096389"/>
            <a:ext cx="520700" cy="1333500"/>
          </a:xfrm>
          <a:prstGeom prst="rect">
            <a:avLst/>
          </a:prstGeom>
        </p:spPr>
      </p:pic>
      <p:sp>
        <p:nvSpPr>
          <p:cNvPr id="224" name="如果每个企业有安全分"/>
          <p:cNvSpPr txBox="1"/>
          <p:nvPr/>
        </p:nvSpPr>
        <p:spPr>
          <a:xfrm>
            <a:off x="782143" y="2933"/>
            <a:ext cx="12822059" cy="832734"/>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ormAutofit/>
          </a:bodyPr>
          <a:lstStyle>
            <a:lvl1pPr algn="ctr">
              <a:spcBef>
                <a:spcPts val="500"/>
              </a:spcBef>
              <a:defRPr sz="28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如果每个企业有安全分</a:t>
            </a:r>
            <a:endParaRPr dirty="0">
              <a:latin typeface="微软雅黑" pitchFamily="34" charset="-122"/>
              <a:ea typeface="微软雅黑" pitchFamily="34" charset="-122"/>
            </a:endParaRPr>
          </a:p>
        </p:txBody>
      </p:sp>
      <p:sp>
        <p:nvSpPr>
          <p:cNvPr id="225" name="8% 的企业"/>
          <p:cNvSpPr txBox="1"/>
          <p:nvPr/>
        </p:nvSpPr>
        <p:spPr>
          <a:xfrm>
            <a:off x="6116255" y="1491750"/>
            <a:ext cx="1294059" cy="548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spcBef>
                <a:spcPts val="500"/>
              </a:spcBef>
              <a:defRPr sz="1400">
                <a:solidFill>
                  <a:srgbClr val="FFFFFF"/>
                </a:solidFill>
                <a:latin typeface="+mj-lt"/>
                <a:ea typeface="+mj-ea"/>
                <a:cs typeface="+mj-cs"/>
                <a:sym typeface="Helvetica"/>
              </a:defRPr>
            </a:pPr>
            <a:r>
              <a:rPr sz="3000" dirty="0">
                <a:solidFill>
                  <a:srgbClr val="1586FC"/>
                </a:solidFill>
              </a:rPr>
              <a:t>8% </a:t>
            </a:r>
            <a:r>
              <a:rPr dirty="0" err="1">
                <a:latin typeface="微软雅黑" pitchFamily="34" charset="-122"/>
                <a:ea typeface="微软雅黑" pitchFamily="34" charset="-122"/>
              </a:rPr>
              <a:t>的企业</a:t>
            </a:r>
            <a:endParaRPr dirty="0">
              <a:latin typeface="微软雅黑" pitchFamily="34" charset="-122"/>
              <a:ea typeface="微软雅黑" pitchFamily="34" charset="-122"/>
            </a:endParaRPr>
          </a:p>
        </p:txBody>
      </p:sp>
      <p:sp>
        <p:nvSpPr>
          <p:cNvPr id="226" name="2-3 分"/>
          <p:cNvSpPr txBox="1"/>
          <p:nvPr/>
        </p:nvSpPr>
        <p:spPr>
          <a:xfrm>
            <a:off x="7474743" y="1491750"/>
            <a:ext cx="938459" cy="548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spcBef>
                <a:spcPts val="500"/>
              </a:spcBef>
              <a:defRPr sz="1400">
                <a:solidFill>
                  <a:srgbClr val="FFFFFF"/>
                </a:solidFill>
                <a:latin typeface="+mj-lt"/>
                <a:ea typeface="+mj-ea"/>
                <a:cs typeface="+mj-cs"/>
                <a:sym typeface="Helvetica"/>
              </a:defRPr>
            </a:pPr>
            <a:r>
              <a:rPr sz="3000" dirty="0">
                <a:solidFill>
                  <a:srgbClr val="FFB302"/>
                </a:solidFill>
              </a:rPr>
              <a:t>2-3 </a:t>
            </a:r>
            <a:r>
              <a:rPr dirty="0">
                <a:latin typeface="微软雅黑" pitchFamily="34" charset="-122"/>
                <a:ea typeface="微软雅黑" pitchFamily="34" charset="-122"/>
              </a:rPr>
              <a:t>分</a:t>
            </a:r>
          </a:p>
        </p:txBody>
      </p:sp>
      <p:sp>
        <p:nvSpPr>
          <p:cNvPr id="227" name="线条"/>
          <p:cNvSpPr/>
          <p:nvPr/>
        </p:nvSpPr>
        <p:spPr>
          <a:xfrm>
            <a:off x="4941624" y="1507245"/>
            <a:ext cx="4646209" cy="1"/>
          </a:xfrm>
          <a:prstGeom prst="line">
            <a:avLst/>
          </a:prstGeom>
          <a:ln w="6350">
            <a:solidFill>
              <a:srgbClr val="1586FC"/>
            </a:solidFill>
          </a:ln>
          <a:effectLst>
            <a:outerShdw blurRad="38100" dist="20000" dir="5400000" rotWithShape="0">
              <a:srgbClr val="000000">
                <a:alpha val="38000"/>
              </a:srgbClr>
            </a:outerShdw>
          </a:effectLst>
        </p:spPr>
        <p:txBody>
          <a:bodyPr lIns="45719" rIns="45719"/>
          <a:lstStyle/>
          <a:p>
            <a:endParaRPr/>
          </a:p>
        </p:txBody>
      </p:sp>
      <p:sp>
        <p:nvSpPr>
          <p:cNvPr id="228" name="圆形"/>
          <p:cNvSpPr/>
          <p:nvPr/>
        </p:nvSpPr>
        <p:spPr>
          <a:xfrm>
            <a:off x="9588896" y="1477445"/>
            <a:ext cx="65640" cy="65640"/>
          </a:xfrm>
          <a:prstGeom prst="ellipse">
            <a:avLst/>
          </a:prstGeom>
          <a:solidFill>
            <a:srgbClr val="1586FC"/>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29" name="三角形"/>
          <p:cNvSpPr/>
          <p:nvPr/>
        </p:nvSpPr>
        <p:spPr>
          <a:xfrm flipH="1">
            <a:off x="3164845" y="1185959"/>
            <a:ext cx="2877285" cy="11623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B302"/>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30" name="三角形"/>
          <p:cNvSpPr/>
          <p:nvPr/>
        </p:nvSpPr>
        <p:spPr>
          <a:xfrm flipH="1">
            <a:off x="4377246" y="1185357"/>
            <a:ext cx="452483" cy="1827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3ACB3B"/>
          </a:solidFill>
          <a:ln w="12700">
            <a:miter lim="400000"/>
          </a:ln>
        </p:spPr>
        <p:txBody>
          <a:bodyPr lIns="45719" rIns="45719" anchor="ctr"/>
          <a:lstStyle/>
          <a:p>
            <a:endParaRPr/>
          </a:p>
        </p:txBody>
      </p:sp>
      <p:sp>
        <p:nvSpPr>
          <p:cNvPr id="231" name="三角形"/>
          <p:cNvSpPr/>
          <p:nvPr/>
        </p:nvSpPr>
        <p:spPr>
          <a:xfrm flipH="1">
            <a:off x="3164845" y="1184900"/>
            <a:ext cx="2877285" cy="11623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alpha val="60000"/>
            </a:srgbClr>
          </a:solidFill>
          <a:ln w="12700">
            <a:miter lim="400000"/>
          </a:ln>
        </p:spPr>
        <p:txBody>
          <a:bodyPr lIns="45719" rIns="45719" anchor="ctr"/>
          <a:lstStyle/>
          <a:p>
            <a:endParaRPr/>
          </a:p>
        </p:txBody>
      </p:sp>
      <p:sp>
        <p:nvSpPr>
          <p:cNvPr id="232" name="三角形"/>
          <p:cNvSpPr/>
          <p:nvPr/>
        </p:nvSpPr>
        <p:spPr>
          <a:xfrm flipH="1">
            <a:off x="4030392" y="1183841"/>
            <a:ext cx="1146191" cy="463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586FC"/>
          </a:solidFill>
          <a:ln w="12700">
            <a:miter lim="400000"/>
          </a:ln>
        </p:spPr>
        <p:txBody>
          <a:bodyPr lIns="45719" rIns="45719" anchor="ctr"/>
          <a:lstStyle/>
          <a:p>
            <a:endParaRPr/>
          </a:p>
        </p:txBody>
      </p:sp>
      <p:sp>
        <p:nvSpPr>
          <p:cNvPr id="233" name="三角形"/>
          <p:cNvSpPr/>
          <p:nvPr/>
        </p:nvSpPr>
        <p:spPr>
          <a:xfrm flipH="1">
            <a:off x="4374440" y="1184377"/>
            <a:ext cx="458096" cy="1850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alpha val="60000"/>
            </a:srgbClr>
          </a:solidFill>
          <a:ln w="12700">
            <a:miter lim="400000"/>
          </a:ln>
        </p:spPr>
        <p:txBody>
          <a:bodyPr lIns="45719" rIns="45719" anchor="ctr"/>
          <a:lstStyle/>
          <a:p>
            <a:endParaRPr/>
          </a:p>
        </p:txBody>
      </p:sp>
      <p:sp>
        <p:nvSpPr>
          <p:cNvPr id="234" name="已发展了5年, 有安全团队"/>
          <p:cNvSpPr txBox="1"/>
          <p:nvPr/>
        </p:nvSpPr>
        <p:spPr>
          <a:xfrm>
            <a:off x="6505227" y="1142132"/>
            <a:ext cx="1519004" cy="24622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000">
                <a:solidFill>
                  <a:srgbClr val="FFFFFF"/>
                </a:solidFill>
                <a:latin typeface="+mj-lt"/>
                <a:ea typeface="+mj-ea"/>
                <a:cs typeface="+mj-cs"/>
                <a:sym typeface="Helvetica"/>
              </a:defRPr>
            </a:lvl1pPr>
          </a:lstStyle>
          <a:p>
            <a:r>
              <a:rPr>
                <a:latin typeface="微软雅黑" pitchFamily="34" charset="-122"/>
                <a:ea typeface="微软雅黑" pitchFamily="34" charset="-122"/>
              </a:rPr>
              <a:t>已发展了5年, 有安全团队</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738574" y="1088944"/>
            <a:ext cx="1917700" cy="1346200"/>
          </a:xfrm>
          <a:prstGeom prst="rect">
            <a:avLst/>
          </a:prstGeom>
        </p:spPr>
      </p:pic>
      <p:sp>
        <p:nvSpPr>
          <p:cNvPr id="238" name="如果每个企业有安全分"/>
          <p:cNvSpPr txBox="1"/>
          <p:nvPr/>
        </p:nvSpPr>
        <p:spPr>
          <a:xfrm>
            <a:off x="782143" y="2933"/>
            <a:ext cx="12822059" cy="832734"/>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ormAutofit/>
          </a:bodyPr>
          <a:lstStyle>
            <a:lvl1pPr algn="ctr">
              <a:spcBef>
                <a:spcPts val="500"/>
              </a:spcBef>
              <a:defRPr sz="28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如果每个企业有安全分</a:t>
            </a:r>
            <a:endParaRPr dirty="0">
              <a:latin typeface="微软雅黑" pitchFamily="34" charset="-122"/>
              <a:ea typeface="微软雅黑" pitchFamily="34" charset="-122"/>
            </a:endParaRPr>
          </a:p>
        </p:txBody>
      </p:sp>
      <p:sp>
        <p:nvSpPr>
          <p:cNvPr id="239" name="2% 的企业"/>
          <p:cNvSpPr txBox="1"/>
          <p:nvPr/>
        </p:nvSpPr>
        <p:spPr>
          <a:xfrm>
            <a:off x="6008123" y="1302480"/>
            <a:ext cx="1294059" cy="548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spcBef>
                <a:spcPts val="500"/>
              </a:spcBef>
              <a:defRPr sz="1400">
                <a:solidFill>
                  <a:srgbClr val="FFFFFF"/>
                </a:solidFill>
                <a:latin typeface="+mj-lt"/>
                <a:ea typeface="+mj-ea"/>
                <a:cs typeface="+mj-cs"/>
                <a:sym typeface="Helvetica"/>
              </a:defRPr>
            </a:pPr>
            <a:r>
              <a:rPr sz="3000" dirty="0">
                <a:solidFill>
                  <a:srgbClr val="1586FC"/>
                </a:solidFill>
              </a:rPr>
              <a:t>2% </a:t>
            </a:r>
            <a:r>
              <a:rPr dirty="0" err="1">
                <a:latin typeface="微软雅黑" pitchFamily="34" charset="-122"/>
                <a:ea typeface="微软雅黑" pitchFamily="34" charset="-122"/>
              </a:rPr>
              <a:t>的企业</a:t>
            </a:r>
            <a:endParaRPr dirty="0">
              <a:latin typeface="微软雅黑" pitchFamily="34" charset="-122"/>
              <a:ea typeface="微软雅黑" pitchFamily="34" charset="-122"/>
            </a:endParaRPr>
          </a:p>
        </p:txBody>
      </p:sp>
      <p:sp>
        <p:nvSpPr>
          <p:cNvPr id="240" name="3-4 分"/>
          <p:cNvSpPr txBox="1"/>
          <p:nvPr/>
        </p:nvSpPr>
        <p:spPr>
          <a:xfrm>
            <a:off x="7439762" y="1302480"/>
            <a:ext cx="938459" cy="548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spcBef>
                <a:spcPts val="500"/>
              </a:spcBef>
              <a:defRPr sz="1400">
                <a:solidFill>
                  <a:srgbClr val="FFFFFF"/>
                </a:solidFill>
                <a:latin typeface="+mj-lt"/>
                <a:ea typeface="+mj-ea"/>
                <a:cs typeface="+mj-cs"/>
                <a:sym typeface="Helvetica"/>
              </a:defRPr>
            </a:pPr>
            <a:r>
              <a:rPr sz="3000" dirty="0">
                <a:solidFill>
                  <a:srgbClr val="3ACB3B"/>
                </a:solidFill>
              </a:rPr>
              <a:t>3-4</a:t>
            </a:r>
            <a:r>
              <a:rPr sz="3000" dirty="0">
                <a:solidFill>
                  <a:srgbClr val="FFB302"/>
                </a:solidFill>
                <a:latin typeface="微软雅黑" pitchFamily="34" charset="-122"/>
                <a:ea typeface="微软雅黑" pitchFamily="34" charset="-122"/>
              </a:rPr>
              <a:t> </a:t>
            </a:r>
            <a:r>
              <a:rPr dirty="0">
                <a:latin typeface="微软雅黑" pitchFamily="34" charset="-122"/>
                <a:ea typeface="微软雅黑" pitchFamily="34" charset="-122"/>
              </a:rPr>
              <a:t>分</a:t>
            </a:r>
          </a:p>
        </p:txBody>
      </p:sp>
      <p:sp>
        <p:nvSpPr>
          <p:cNvPr id="241" name="线条"/>
          <p:cNvSpPr/>
          <p:nvPr/>
        </p:nvSpPr>
        <p:spPr>
          <a:xfrm>
            <a:off x="4588136" y="1252129"/>
            <a:ext cx="4999697" cy="1"/>
          </a:xfrm>
          <a:prstGeom prst="line">
            <a:avLst/>
          </a:prstGeom>
          <a:ln w="6350">
            <a:solidFill>
              <a:srgbClr val="3ACB3B"/>
            </a:solidFill>
          </a:ln>
          <a:effectLst>
            <a:outerShdw blurRad="38100" dist="20000" dir="5400000" rotWithShape="0">
              <a:srgbClr val="000000">
                <a:alpha val="38000"/>
              </a:srgbClr>
            </a:outerShdw>
          </a:effectLst>
        </p:spPr>
        <p:txBody>
          <a:bodyPr lIns="45719" rIns="45719"/>
          <a:lstStyle/>
          <a:p>
            <a:endParaRPr/>
          </a:p>
        </p:txBody>
      </p:sp>
      <p:sp>
        <p:nvSpPr>
          <p:cNvPr id="242" name="圆形"/>
          <p:cNvSpPr/>
          <p:nvPr/>
        </p:nvSpPr>
        <p:spPr>
          <a:xfrm>
            <a:off x="9588896" y="1222329"/>
            <a:ext cx="65640" cy="65640"/>
          </a:xfrm>
          <a:prstGeom prst="ellipse">
            <a:avLst/>
          </a:prstGeom>
          <a:solidFill>
            <a:srgbClr val="3ACB3B"/>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43" name="三角形"/>
          <p:cNvSpPr/>
          <p:nvPr/>
        </p:nvSpPr>
        <p:spPr>
          <a:xfrm flipH="1">
            <a:off x="3164845" y="1185959"/>
            <a:ext cx="2877285" cy="11623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B302"/>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44" name="三角形"/>
          <p:cNvSpPr/>
          <p:nvPr/>
        </p:nvSpPr>
        <p:spPr>
          <a:xfrm flipH="1">
            <a:off x="4377246" y="1185357"/>
            <a:ext cx="452483" cy="1827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3ACB3B"/>
          </a:solidFill>
          <a:ln w="12700">
            <a:miter lim="400000"/>
          </a:ln>
        </p:spPr>
        <p:txBody>
          <a:bodyPr lIns="45719" rIns="45719" anchor="ctr"/>
          <a:lstStyle/>
          <a:p>
            <a:endParaRPr/>
          </a:p>
        </p:txBody>
      </p:sp>
      <p:sp>
        <p:nvSpPr>
          <p:cNvPr id="245" name="三角形"/>
          <p:cNvSpPr/>
          <p:nvPr/>
        </p:nvSpPr>
        <p:spPr>
          <a:xfrm flipH="1">
            <a:off x="4030392" y="1183841"/>
            <a:ext cx="1146191" cy="463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586FC"/>
          </a:solidFill>
          <a:ln w="12700">
            <a:miter lim="400000"/>
          </a:ln>
        </p:spPr>
        <p:txBody>
          <a:bodyPr lIns="45719" rIns="45719" anchor="ctr"/>
          <a:lstStyle/>
          <a:p>
            <a:endParaRPr/>
          </a:p>
        </p:txBody>
      </p:sp>
      <p:sp>
        <p:nvSpPr>
          <p:cNvPr id="246" name="较完善企业安全体系, 有多年的安全团队及技术沉淀"/>
          <p:cNvSpPr txBox="1"/>
          <p:nvPr/>
        </p:nvSpPr>
        <p:spPr>
          <a:xfrm>
            <a:off x="5701900" y="932537"/>
            <a:ext cx="2982546" cy="24622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000">
                <a:solidFill>
                  <a:srgbClr val="FFFFFF"/>
                </a:solidFill>
                <a:latin typeface="+mj-lt"/>
                <a:ea typeface="+mj-ea"/>
                <a:cs typeface="+mj-cs"/>
                <a:sym typeface="Helvetica"/>
              </a:defRPr>
            </a:lvl1pPr>
          </a:lstStyle>
          <a:p>
            <a:r>
              <a:rPr dirty="0" err="1">
                <a:latin typeface="微软雅黑" pitchFamily="34" charset="-122"/>
                <a:ea typeface="微软雅黑" pitchFamily="34" charset="-122"/>
              </a:rPr>
              <a:t>较完善企业安全体系</a:t>
            </a:r>
            <a:r>
              <a:rPr dirty="0">
                <a:latin typeface="微软雅黑" pitchFamily="34" charset="-122"/>
                <a:ea typeface="微软雅黑" pitchFamily="34" charset="-122"/>
              </a:rPr>
              <a:t>, </a:t>
            </a:r>
            <a:r>
              <a:rPr dirty="0" err="1">
                <a:latin typeface="微软雅黑" pitchFamily="34" charset="-122"/>
                <a:ea typeface="微软雅黑" pitchFamily="34" charset="-122"/>
              </a:rPr>
              <a:t>有多年的安全团队及技术沉淀</a:t>
            </a:r>
            <a:endParaRPr dirty="0">
              <a:latin typeface="微软雅黑" pitchFamily="34" charset="-122"/>
              <a:ea typeface="微软雅黑" pitchFamily="34" charset="-122"/>
            </a:endParaRPr>
          </a:p>
        </p:txBody>
      </p:sp>
      <p:sp>
        <p:nvSpPr>
          <p:cNvPr id="247" name="三角形"/>
          <p:cNvSpPr/>
          <p:nvPr/>
        </p:nvSpPr>
        <p:spPr>
          <a:xfrm flipH="1">
            <a:off x="3164845" y="1184900"/>
            <a:ext cx="2877285" cy="11623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alpha val="60000"/>
            </a:srgbClr>
          </a:solidFill>
          <a:ln w="12700">
            <a:miter lim="400000"/>
          </a:ln>
        </p:spPr>
        <p:txBody>
          <a:bodyPr lIns="45719" rIns="45719" anchor="ctr"/>
          <a:lstStyle/>
          <a:p>
            <a:endParaRPr/>
          </a:p>
        </p:txBody>
      </p:sp>
      <p:sp>
        <p:nvSpPr>
          <p:cNvPr id="248" name="三角形"/>
          <p:cNvSpPr/>
          <p:nvPr/>
        </p:nvSpPr>
        <p:spPr>
          <a:xfrm flipH="1">
            <a:off x="4374440" y="1184377"/>
            <a:ext cx="458096" cy="1850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3ACB3B"/>
          </a:solidFill>
          <a:ln w="12700">
            <a:miter lim="400000"/>
          </a:ln>
        </p:spPr>
        <p:txBody>
          <a:bodyPr lIns="45719" rIns="45719" anchor="ctr"/>
          <a:lstStyle/>
          <a:p>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线条"/>
          <p:cNvSpPr/>
          <p:nvPr/>
        </p:nvSpPr>
        <p:spPr>
          <a:xfrm>
            <a:off x="2133881" y="1592424"/>
            <a:ext cx="4543810" cy="1"/>
          </a:xfrm>
          <a:prstGeom prst="line">
            <a:avLst/>
          </a:prstGeom>
          <a:ln w="25400">
            <a:solidFill>
              <a:schemeClr val="accent1"/>
            </a:solidFill>
            <a:prstDash val="sysDot"/>
            <a:miter lim="400000"/>
          </a:ln>
          <a:effectLst>
            <a:outerShdw blurRad="38100" dist="20000" dir="5400000" rotWithShape="0">
              <a:srgbClr val="000000">
                <a:alpha val="38000"/>
              </a:srgbClr>
            </a:outerShdw>
          </a:effectLst>
        </p:spPr>
        <p:txBody>
          <a:bodyPr lIns="45719" rIns="45719"/>
          <a:lstStyle/>
          <a:p>
            <a:endParaRPr/>
          </a:p>
        </p:txBody>
      </p:sp>
      <p:grpSp>
        <p:nvGrpSpPr>
          <p:cNvPr id="267" name="成组"/>
          <p:cNvGrpSpPr/>
          <p:nvPr/>
        </p:nvGrpSpPr>
        <p:grpSpPr>
          <a:xfrm flipH="1">
            <a:off x="5385341" y="1467474"/>
            <a:ext cx="800311" cy="249900"/>
            <a:chOff x="0" y="0"/>
            <a:chExt cx="800309" cy="249899"/>
          </a:xfrm>
        </p:grpSpPr>
        <p:sp>
          <p:nvSpPr>
            <p:cNvPr id="264"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65"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266"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grpSp>
        <p:nvGrpSpPr>
          <p:cNvPr id="271" name="成组"/>
          <p:cNvGrpSpPr/>
          <p:nvPr/>
        </p:nvGrpSpPr>
        <p:grpSpPr>
          <a:xfrm flipH="1">
            <a:off x="4695486" y="1467474"/>
            <a:ext cx="800310" cy="249900"/>
            <a:chOff x="0" y="0"/>
            <a:chExt cx="800309" cy="249899"/>
          </a:xfrm>
        </p:grpSpPr>
        <p:sp>
          <p:nvSpPr>
            <p:cNvPr id="268"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69"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270"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sp>
        <p:nvSpPr>
          <p:cNvPr id="272" name="物理隔离 ≠ 安全"/>
          <p:cNvSpPr txBox="1"/>
          <p:nvPr/>
        </p:nvSpPr>
        <p:spPr>
          <a:xfrm>
            <a:off x="8507316" y="2034915"/>
            <a:ext cx="3053597" cy="832735"/>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ormAutofit/>
          </a:bodyPr>
          <a:lstStyle/>
          <a:p>
            <a:pPr algn="ctr">
              <a:spcBef>
                <a:spcPts val="500"/>
              </a:spcBef>
              <a:defRPr sz="1800">
                <a:solidFill>
                  <a:srgbClr val="FFFFFF"/>
                </a:solidFill>
                <a:latin typeface="+mj-lt"/>
                <a:ea typeface="+mj-ea"/>
                <a:cs typeface="+mj-cs"/>
                <a:sym typeface="Helvetica"/>
              </a:defRPr>
            </a:pPr>
            <a:r>
              <a:rPr dirty="0" err="1">
                <a:latin typeface="微软雅黑" pitchFamily="34" charset="-122"/>
                <a:ea typeface="微软雅黑" pitchFamily="34" charset="-122"/>
              </a:rPr>
              <a:t>物理隔离</a:t>
            </a:r>
            <a:r>
              <a:rPr dirty="0">
                <a:latin typeface="微软雅黑" pitchFamily="34" charset="-122"/>
                <a:ea typeface="微软雅黑" pitchFamily="34" charset="-122"/>
              </a:rPr>
              <a:t> </a:t>
            </a:r>
            <a:r>
              <a:rPr sz="2200" dirty="0">
                <a:solidFill>
                  <a:srgbClr val="FFEB02"/>
                </a:solidFill>
                <a:latin typeface="微软雅黑" pitchFamily="34" charset="-122"/>
                <a:ea typeface="微软雅黑" pitchFamily="34" charset="-122"/>
              </a:rPr>
              <a:t>≠</a:t>
            </a:r>
            <a:r>
              <a:rPr dirty="0">
                <a:latin typeface="微软雅黑" pitchFamily="34" charset="-122"/>
                <a:ea typeface="微软雅黑" pitchFamily="34" charset="-122"/>
              </a:rPr>
              <a:t> </a:t>
            </a:r>
            <a:r>
              <a:rPr dirty="0" err="1">
                <a:latin typeface="微软雅黑" pitchFamily="34" charset="-122"/>
                <a:ea typeface="微软雅黑" pitchFamily="34" charset="-122"/>
              </a:rPr>
              <a:t>安全</a:t>
            </a:r>
            <a:endParaRPr dirty="0">
              <a:latin typeface="微软雅黑" pitchFamily="34" charset="-122"/>
              <a:ea typeface="微软雅黑" pitchFamily="34" charset="-122"/>
            </a:endParaRPr>
          </a:p>
        </p:txBody>
      </p:sp>
      <p:sp>
        <p:nvSpPr>
          <p:cNvPr id="273" name="产品堆积 ≠ 安全"/>
          <p:cNvSpPr txBox="1"/>
          <p:nvPr/>
        </p:nvSpPr>
        <p:spPr>
          <a:xfrm>
            <a:off x="2878988" y="1946015"/>
            <a:ext cx="3053596" cy="832735"/>
          </a:xfrm>
          <a:prstGeom prst="rect">
            <a:avLst/>
          </a:prstGeom>
          <a:ln w="12700">
            <a:miter lim="400000"/>
          </a:ln>
          <a:extLst>
            <a:ext uri="{C572A759-6A51-4108-AA02-DFA0A04FC94B}">
              <ma14:wrappingTextBoxFlag xmlns="" xmlns:ma14="http://schemas.microsoft.com/office/mac/drawingml/2011/main" val="1"/>
            </a:ext>
          </a:extLst>
        </p:spPr>
        <p:txBody>
          <a:bodyPr lIns="55069" tIns="55069" rIns="55069" bIns="55069">
            <a:normAutofit/>
          </a:bodyPr>
          <a:lstStyle/>
          <a:p>
            <a:pPr algn="ctr">
              <a:spcBef>
                <a:spcPts val="500"/>
              </a:spcBef>
              <a:defRPr sz="1800">
                <a:solidFill>
                  <a:srgbClr val="FFFFFF"/>
                </a:solidFill>
                <a:latin typeface="+mj-lt"/>
                <a:ea typeface="+mj-ea"/>
                <a:cs typeface="+mj-cs"/>
                <a:sym typeface="Helvetica"/>
              </a:defRPr>
            </a:pPr>
            <a:r>
              <a:rPr dirty="0" err="1">
                <a:latin typeface="微软雅黑" pitchFamily="34" charset="-122"/>
                <a:ea typeface="微软雅黑" pitchFamily="34" charset="-122"/>
              </a:rPr>
              <a:t>产品堆积</a:t>
            </a:r>
            <a:r>
              <a:rPr sz="2200" dirty="0">
                <a:solidFill>
                  <a:srgbClr val="FFEB02"/>
                </a:solidFill>
                <a:latin typeface="微软雅黑" pitchFamily="34" charset="-122"/>
                <a:ea typeface="微软雅黑" pitchFamily="34" charset="-122"/>
              </a:rPr>
              <a:t> ≠</a:t>
            </a:r>
            <a:r>
              <a:rPr dirty="0">
                <a:latin typeface="微软雅黑" pitchFamily="34" charset="-122"/>
                <a:ea typeface="微软雅黑" pitchFamily="34" charset="-122"/>
              </a:rPr>
              <a:t> </a:t>
            </a:r>
            <a:r>
              <a:rPr dirty="0" err="1">
                <a:latin typeface="微软雅黑" pitchFamily="34" charset="-122"/>
                <a:ea typeface="微软雅黑" pitchFamily="34" charset="-122"/>
              </a:rPr>
              <a:t>安全</a:t>
            </a:r>
            <a:endParaRPr dirty="0">
              <a:latin typeface="微软雅黑" pitchFamily="34" charset="-122"/>
              <a:ea typeface="微软雅黑" pitchFamily="34" charset="-122"/>
            </a:endParaRPr>
          </a:p>
        </p:txBody>
      </p:sp>
      <p:sp>
        <p:nvSpPr>
          <p:cNvPr id="274" name="企业安全哪里没做好？"/>
          <p:cNvSpPr txBox="1">
            <a:spLocks noGrp="1"/>
          </p:cNvSpPr>
          <p:nvPr>
            <p:ph type="body" sz="half" idx="4294967295"/>
          </p:nvPr>
        </p:nvSpPr>
        <p:spPr>
          <a:xfrm>
            <a:off x="789870" y="-6328"/>
            <a:ext cx="12822060" cy="664649"/>
          </a:xfrm>
          <a:prstGeom prst="rect">
            <a:avLst/>
          </a:prstGeom>
        </p:spPr>
        <p:txBody>
          <a:bodyPr>
            <a:normAutofit/>
          </a:bodyPr>
          <a:lstStyle>
            <a:lvl1pPr marL="0" indent="0" algn="ctr">
              <a:buSzTx/>
              <a:buFontTx/>
              <a:buNone/>
              <a:defRPr sz="2800">
                <a:latin typeface="+mj-lt"/>
                <a:ea typeface="+mj-ea"/>
                <a:cs typeface="+mj-cs"/>
                <a:sym typeface="Helvetica"/>
              </a:defRPr>
            </a:lvl1pPr>
          </a:lstStyle>
          <a:p>
            <a:r>
              <a:rPr dirty="0" err="1">
                <a:latin typeface="微软雅黑" pitchFamily="34" charset="-122"/>
                <a:ea typeface="微软雅黑" pitchFamily="34" charset="-122"/>
              </a:rPr>
              <a:t>企业安全哪里没做好</a:t>
            </a:r>
            <a:r>
              <a:rPr dirty="0">
                <a:latin typeface="微软雅黑" pitchFamily="34" charset="-122"/>
                <a:ea typeface="微软雅黑" pitchFamily="34" charset="-122"/>
              </a:rPr>
              <a:t>？</a:t>
            </a:r>
          </a:p>
        </p:txBody>
      </p:sp>
      <p:grpSp>
        <p:nvGrpSpPr>
          <p:cNvPr id="278" name="成组"/>
          <p:cNvGrpSpPr/>
          <p:nvPr/>
        </p:nvGrpSpPr>
        <p:grpSpPr>
          <a:xfrm flipH="1">
            <a:off x="4005631" y="1467474"/>
            <a:ext cx="800310" cy="249900"/>
            <a:chOff x="0" y="0"/>
            <a:chExt cx="800309" cy="249899"/>
          </a:xfrm>
        </p:grpSpPr>
        <p:sp>
          <p:nvSpPr>
            <p:cNvPr id="275"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76"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277"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grpSp>
        <p:nvGrpSpPr>
          <p:cNvPr id="282" name="成组"/>
          <p:cNvGrpSpPr/>
          <p:nvPr/>
        </p:nvGrpSpPr>
        <p:grpSpPr>
          <a:xfrm flipH="1">
            <a:off x="3315775" y="1467474"/>
            <a:ext cx="800311" cy="249900"/>
            <a:chOff x="0" y="0"/>
            <a:chExt cx="800309" cy="249899"/>
          </a:xfrm>
        </p:grpSpPr>
        <p:sp>
          <p:nvSpPr>
            <p:cNvPr id="279"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80"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281"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grpSp>
        <p:nvGrpSpPr>
          <p:cNvPr id="286" name="成组"/>
          <p:cNvGrpSpPr/>
          <p:nvPr/>
        </p:nvGrpSpPr>
        <p:grpSpPr>
          <a:xfrm flipH="1">
            <a:off x="2625920" y="1467474"/>
            <a:ext cx="800311" cy="249900"/>
            <a:chOff x="0" y="0"/>
            <a:chExt cx="800309" cy="249899"/>
          </a:xfrm>
        </p:grpSpPr>
        <p:sp>
          <p:nvSpPr>
            <p:cNvPr id="283"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84"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285"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grpSp>
        <p:nvGrpSpPr>
          <p:cNvPr id="290" name="成组"/>
          <p:cNvGrpSpPr/>
          <p:nvPr/>
        </p:nvGrpSpPr>
        <p:grpSpPr>
          <a:xfrm flipH="1">
            <a:off x="10214643" y="1088472"/>
            <a:ext cx="800310" cy="249900"/>
            <a:chOff x="0" y="0"/>
            <a:chExt cx="800309" cy="249899"/>
          </a:xfrm>
        </p:grpSpPr>
        <p:sp>
          <p:nvSpPr>
            <p:cNvPr id="287"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88"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289"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grpSp>
        <p:nvGrpSpPr>
          <p:cNvPr id="294" name="成组"/>
          <p:cNvGrpSpPr/>
          <p:nvPr/>
        </p:nvGrpSpPr>
        <p:grpSpPr>
          <a:xfrm flipH="1">
            <a:off x="10214643" y="1674046"/>
            <a:ext cx="800310" cy="249900"/>
            <a:chOff x="0" y="0"/>
            <a:chExt cx="800309" cy="249899"/>
          </a:xfrm>
        </p:grpSpPr>
        <p:sp>
          <p:nvSpPr>
            <p:cNvPr id="291"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92"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293"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grpSp>
        <p:nvGrpSpPr>
          <p:cNvPr id="298" name="成组"/>
          <p:cNvGrpSpPr/>
          <p:nvPr/>
        </p:nvGrpSpPr>
        <p:grpSpPr>
          <a:xfrm flipH="1">
            <a:off x="9086809" y="1674046"/>
            <a:ext cx="800311" cy="249900"/>
            <a:chOff x="0" y="0"/>
            <a:chExt cx="800309" cy="249899"/>
          </a:xfrm>
        </p:grpSpPr>
        <p:sp>
          <p:nvSpPr>
            <p:cNvPr id="295"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96"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297"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grpSp>
        <p:nvGrpSpPr>
          <p:cNvPr id="302" name="成组"/>
          <p:cNvGrpSpPr/>
          <p:nvPr/>
        </p:nvGrpSpPr>
        <p:grpSpPr>
          <a:xfrm flipH="1">
            <a:off x="10214643" y="1467474"/>
            <a:ext cx="800310" cy="249900"/>
            <a:chOff x="0" y="0"/>
            <a:chExt cx="800309" cy="249899"/>
          </a:xfrm>
        </p:grpSpPr>
        <p:sp>
          <p:nvSpPr>
            <p:cNvPr id="299"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00"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301"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grpSp>
        <p:nvGrpSpPr>
          <p:cNvPr id="306" name="成组"/>
          <p:cNvGrpSpPr/>
          <p:nvPr/>
        </p:nvGrpSpPr>
        <p:grpSpPr>
          <a:xfrm flipH="1">
            <a:off x="9086809" y="1467474"/>
            <a:ext cx="800311" cy="249900"/>
            <a:chOff x="0" y="0"/>
            <a:chExt cx="800309" cy="249899"/>
          </a:xfrm>
        </p:grpSpPr>
        <p:sp>
          <p:nvSpPr>
            <p:cNvPr id="303"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04"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305"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grpSp>
        <p:nvGrpSpPr>
          <p:cNvPr id="310" name="成组"/>
          <p:cNvGrpSpPr/>
          <p:nvPr/>
        </p:nvGrpSpPr>
        <p:grpSpPr>
          <a:xfrm flipH="1">
            <a:off x="9086809" y="1088472"/>
            <a:ext cx="800311" cy="249900"/>
            <a:chOff x="0" y="0"/>
            <a:chExt cx="800309" cy="249899"/>
          </a:xfrm>
        </p:grpSpPr>
        <p:sp>
          <p:nvSpPr>
            <p:cNvPr id="307" name="矩形"/>
            <p:cNvSpPr/>
            <p:nvPr/>
          </p:nvSpPr>
          <p:spPr>
            <a:xfrm>
              <a:off x="1100" y="90569"/>
              <a:ext cx="646704" cy="159331"/>
            </a:xfrm>
            <a:prstGeom prst="rect">
              <a:avLst/>
            </a:prstGeom>
            <a:solidFill>
              <a:srgbClr val="1586FC"/>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08" name="形状"/>
            <p:cNvSpPr/>
            <p:nvPr/>
          </p:nvSpPr>
          <p:spPr>
            <a:xfrm>
              <a:off x="647328" y="0"/>
              <a:ext cx="152982" cy="249597"/>
            </a:xfrm>
            <a:custGeom>
              <a:avLst/>
              <a:gdLst/>
              <a:ahLst/>
              <a:cxnLst>
                <a:cxn ang="0">
                  <a:pos x="wd2" y="hd2"/>
                </a:cxn>
                <a:cxn ang="5400000">
                  <a:pos x="wd2" y="hd2"/>
                </a:cxn>
                <a:cxn ang="10800000">
                  <a:pos x="wd2" y="hd2"/>
                </a:cxn>
                <a:cxn ang="16200000">
                  <a:pos x="wd2" y="hd2"/>
                </a:cxn>
              </a:cxnLst>
              <a:rect l="0" t="0" r="r" b="b"/>
              <a:pathLst>
                <a:path w="21600" h="21600" extrusionOk="0">
                  <a:moveTo>
                    <a:pt x="0" y="7859"/>
                  </a:moveTo>
                  <a:lnTo>
                    <a:pt x="0" y="21600"/>
                  </a:lnTo>
                  <a:lnTo>
                    <a:pt x="21600" y="12440"/>
                  </a:lnTo>
                  <a:lnTo>
                    <a:pt x="21600" y="0"/>
                  </a:lnTo>
                  <a:lnTo>
                    <a:pt x="0" y="7859"/>
                  </a:lnTo>
                  <a:close/>
                </a:path>
              </a:pathLst>
            </a:custGeom>
            <a:solidFill>
              <a:srgbClr val="155EC1"/>
            </a:solidFill>
            <a:ln w="12700" cap="flat">
              <a:noFill/>
              <a:miter lim="400000"/>
            </a:ln>
            <a:effectLst/>
          </p:spPr>
          <p:txBody>
            <a:bodyPr wrap="square" lIns="45719" tIns="45719" rIns="45719" bIns="45719" numCol="1" anchor="t">
              <a:noAutofit/>
            </a:bodyPr>
            <a:lstStyle/>
            <a:p>
              <a:endParaRPr/>
            </a:p>
          </p:txBody>
        </p:sp>
        <p:sp>
          <p:nvSpPr>
            <p:cNvPr id="309" name="形状"/>
            <p:cNvSpPr/>
            <p:nvPr/>
          </p:nvSpPr>
          <p:spPr>
            <a:xfrm>
              <a:off x="0" y="1796"/>
              <a:ext cx="798265" cy="88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526" y="21600"/>
                  </a:lnTo>
                  <a:lnTo>
                    <a:pt x="21600" y="0"/>
                  </a:lnTo>
                  <a:lnTo>
                    <a:pt x="3743" y="0"/>
                  </a:lnTo>
                  <a:lnTo>
                    <a:pt x="0" y="21600"/>
                  </a:lnTo>
                  <a:close/>
                </a:path>
              </a:pathLst>
            </a:custGeom>
            <a:solidFill>
              <a:srgbClr val="1597FC"/>
            </a:solidFill>
            <a:ln w="12700" cap="flat">
              <a:noFill/>
              <a:miter lim="400000"/>
            </a:ln>
            <a:effectLst/>
          </p:spPr>
          <p:txBody>
            <a:bodyPr wrap="square" lIns="45719" tIns="45719" rIns="45719" bIns="45719" numCol="1" anchor="t">
              <a:noAutofit/>
            </a:bodyPr>
            <a:lstStyle/>
            <a:p>
              <a:endParaRPr/>
            </a:p>
          </p:txBody>
        </p:sp>
      </p:grpSp>
      <p:sp>
        <p:nvSpPr>
          <p:cNvPr id="311" name="形状"/>
          <p:cNvSpPr/>
          <p:nvPr/>
        </p:nvSpPr>
        <p:spPr>
          <a:xfrm>
            <a:off x="8963521" y="980292"/>
            <a:ext cx="1055088" cy="1051817"/>
          </a:xfrm>
          <a:custGeom>
            <a:avLst/>
            <a:gdLst/>
            <a:ahLst/>
            <a:cxnLst>
              <a:cxn ang="0">
                <a:pos x="wd2" y="hd2"/>
              </a:cxn>
              <a:cxn ang="5400000">
                <a:pos x="wd2" y="hd2"/>
              </a:cxn>
              <a:cxn ang="10800000">
                <a:pos x="wd2" y="hd2"/>
              </a:cxn>
              <a:cxn ang="16200000">
                <a:pos x="wd2" y="hd2"/>
              </a:cxn>
            </a:cxnLst>
            <a:rect l="0" t="0" r="r" b="b"/>
            <a:pathLst>
              <a:path w="21600" h="21600" extrusionOk="0">
                <a:moveTo>
                  <a:pt x="78" y="73"/>
                </a:moveTo>
                <a:lnTo>
                  <a:pt x="0" y="18708"/>
                </a:lnTo>
                <a:lnTo>
                  <a:pt x="4758" y="21600"/>
                </a:lnTo>
                <a:lnTo>
                  <a:pt x="21281" y="21357"/>
                </a:lnTo>
                <a:lnTo>
                  <a:pt x="21600" y="3109"/>
                </a:lnTo>
                <a:lnTo>
                  <a:pt x="17549" y="0"/>
                </a:lnTo>
                <a:lnTo>
                  <a:pt x="78" y="73"/>
                </a:lnTo>
                <a:close/>
              </a:path>
            </a:pathLst>
          </a:custGeom>
          <a:ln w="12700">
            <a:solidFill>
              <a:schemeClr val="accent1"/>
            </a:solidFill>
            <a:custDash>
              <a:ds d="200000" sp="200000"/>
            </a:custDash>
            <a:miter lim="400000"/>
          </a:ln>
          <a:effectLst>
            <a:outerShdw blurRad="38100" dist="20000" dir="5400000" rotWithShape="0">
              <a:srgbClr val="000000">
                <a:alpha val="38000"/>
              </a:srgbClr>
            </a:outerShdw>
          </a:effectLst>
        </p:spPr>
        <p:txBody>
          <a:bodyPr lIns="45719" rIns="45719"/>
          <a:lstStyle/>
          <a:p>
            <a:endParaRPr/>
          </a:p>
        </p:txBody>
      </p:sp>
      <p:sp>
        <p:nvSpPr>
          <p:cNvPr id="312" name="形状"/>
          <p:cNvSpPr/>
          <p:nvPr/>
        </p:nvSpPr>
        <p:spPr>
          <a:xfrm>
            <a:off x="10087234" y="980292"/>
            <a:ext cx="1055088" cy="1051817"/>
          </a:xfrm>
          <a:custGeom>
            <a:avLst/>
            <a:gdLst/>
            <a:ahLst/>
            <a:cxnLst>
              <a:cxn ang="0">
                <a:pos x="wd2" y="hd2"/>
              </a:cxn>
              <a:cxn ang="5400000">
                <a:pos x="wd2" y="hd2"/>
              </a:cxn>
              <a:cxn ang="10800000">
                <a:pos x="wd2" y="hd2"/>
              </a:cxn>
              <a:cxn ang="16200000">
                <a:pos x="wd2" y="hd2"/>
              </a:cxn>
            </a:cxnLst>
            <a:rect l="0" t="0" r="r" b="b"/>
            <a:pathLst>
              <a:path w="21600" h="21600" extrusionOk="0">
                <a:moveTo>
                  <a:pt x="78" y="73"/>
                </a:moveTo>
                <a:lnTo>
                  <a:pt x="0" y="18708"/>
                </a:lnTo>
                <a:lnTo>
                  <a:pt x="4758" y="21600"/>
                </a:lnTo>
                <a:lnTo>
                  <a:pt x="21281" y="21357"/>
                </a:lnTo>
                <a:lnTo>
                  <a:pt x="21600" y="3109"/>
                </a:lnTo>
                <a:lnTo>
                  <a:pt x="17549" y="0"/>
                </a:lnTo>
                <a:lnTo>
                  <a:pt x="78" y="73"/>
                </a:lnTo>
                <a:close/>
              </a:path>
            </a:pathLst>
          </a:custGeom>
          <a:ln w="12700">
            <a:solidFill>
              <a:schemeClr val="accent1"/>
            </a:solidFill>
            <a:custDash>
              <a:ds d="200000" sp="200000"/>
            </a:custDash>
            <a:miter lim="400000"/>
          </a:ln>
          <a:effectLst>
            <a:outerShdw blurRad="38100" dist="20000" dir="5400000" rotWithShape="0">
              <a:srgbClr val="000000">
                <a:alpha val="38000"/>
              </a:srgbClr>
            </a:outerShdw>
          </a:effectLst>
        </p:spPr>
        <p:txBody>
          <a:bodyPr lIns="45719" rIns="45719"/>
          <a:lstStyle/>
          <a:p>
            <a:endParaRPr/>
          </a:p>
        </p:txBody>
      </p:sp>
    </p:spTree>
  </p:cSld>
  <p:clrMapOvr>
    <a:masterClrMapping/>
  </p:clrMapOvr>
  <p:transition spd="med"/>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企业安全的未来趋势"/>
          <p:cNvSpPr txBox="1">
            <a:spLocks noGrp="1"/>
          </p:cNvSpPr>
          <p:nvPr>
            <p:ph type="body" sz="half" idx="4294967295"/>
          </p:nvPr>
        </p:nvSpPr>
        <p:spPr>
          <a:xfrm>
            <a:off x="789870" y="990403"/>
            <a:ext cx="12822060" cy="1091424"/>
          </a:xfrm>
          <a:prstGeom prst="rect">
            <a:avLst/>
          </a:prstGeom>
        </p:spPr>
        <p:txBody>
          <a:bodyPr>
            <a:normAutofit/>
          </a:bodyPr>
          <a:lstStyle/>
          <a:p>
            <a:pPr marL="0" indent="0" algn="ctr">
              <a:buSzTx/>
              <a:buFontTx/>
              <a:buNone/>
              <a:defRPr sz="4000">
                <a:latin typeface="+mj-lt"/>
                <a:ea typeface="+mj-ea"/>
                <a:cs typeface="+mj-cs"/>
                <a:sym typeface="Helvetica"/>
              </a:defRPr>
            </a:pPr>
            <a:r>
              <a:rPr dirty="0" err="1">
                <a:solidFill>
                  <a:srgbClr val="15C9FC"/>
                </a:solidFill>
                <a:latin typeface="微软雅黑" pitchFamily="34" charset="-122"/>
                <a:ea typeface="微软雅黑" pitchFamily="34" charset="-122"/>
              </a:rPr>
              <a:t>企业安全</a:t>
            </a:r>
            <a:r>
              <a:rPr dirty="0" err="1">
                <a:latin typeface="微软雅黑" pitchFamily="34" charset="-122"/>
                <a:ea typeface="微软雅黑" pitchFamily="34" charset="-122"/>
              </a:rPr>
              <a:t>的未来趋势</a:t>
            </a:r>
            <a:endParaRPr dirty="0">
              <a:latin typeface="微软雅黑" pitchFamily="34" charset="-122"/>
              <a:ea typeface="微软雅黑" pitchFamily="34" charset="-122"/>
            </a:endParaRPr>
          </a:p>
        </p:txBody>
      </p:sp>
      <p:pic>
        <p:nvPicPr>
          <p:cNvPr id="322" name="pasted-image.tiff" descr="pasted-image.tiff"/>
          <p:cNvPicPr>
            <a:picLocks noChangeAspect="1"/>
          </p:cNvPicPr>
          <p:nvPr/>
        </p:nvPicPr>
        <p:blipFill>
          <a:blip r:embed="rId2">
            <a:extLst/>
          </a:blip>
          <a:stretch>
            <a:fillRect/>
          </a:stretch>
        </p:blipFill>
        <p:spPr>
          <a:xfrm>
            <a:off x="-47046546" y="-4286239"/>
            <a:ext cx="35826701" cy="10223501"/>
          </a:xfrm>
          <a:prstGeom prst="rect">
            <a:avLst/>
          </a:prstGeom>
          <a:ln w="12700">
            <a:miter lim="400000"/>
          </a:ln>
        </p:spPr>
      </p:pic>
      <p:pic>
        <p:nvPicPr>
          <p:cNvPr id="323" name="pasted-image.tiff" descr="pasted-image.tiff"/>
          <p:cNvPicPr>
            <a:picLocks noChangeAspect="1"/>
          </p:cNvPicPr>
          <p:nvPr/>
        </p:nvPicPr>
        <p:blipFill>
          <a:blip r:embed="rId3">
            <a:extLst/>
          </a:blip>
          <a:stretch>
            <a:fillRect/>
          </a:stretch>
        </p:blipFill>
        <p:spPr>
          <a:xfrm>
            <a:off x="14274800" y="2679700"/>
            <a:ext cx="17424400" cy="14516100"/>
          </a:xfrm>
          <a:prstGeom prst="rect">
            <a:avLst/>
          </a:prstGeom>
          <a:ln w="12700">
            <a:miter lim="400000"/>
          </a:ln>
        </p:spPr>
      </p:pic>
      <p:pic>
        <p:nvPicPr>
          <p:cNvPr id="324" name="pasted-image.tiff" descr="pasted-image.tiff"/>
          <p:cNvPicPr>
            <a:picLocks noChangeAspect="1"/>
          </p:cNvPicPr>
          <p:nvPr/>
        </p:nvPicPr>
        <p:blipFill>
          <a:blip r:embed="rId3">
            <a:extLst/>
          </a:blip>
          <a:stretch>
            <a:fillRect/>
          </a:stretch>
        </p:blipFill>
        <p:spPr>
          <a:xfrm>
            <a:off x="5396785" y="287901"/>
            <a:ext cx="2677858" cy="223089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322"/>
                                        </p:tgtEl>
                                        <p:attrNameLst>
                                          <p:attrName>style.visibility</p:attrName>
                                        </p:attrNameLst>
                                      </p:cBhvr>
                                      <p:to>
                                        <p:strVal val="visible"/>
                                      </p:to>
                                    </p:set>
                                    <p:animEffect transition="in" filter="dissolve">
                                      <p:cBhvr>
                                        <p:cTn id="7" dur="100"/>
                                        <p:tgtEl>
                                          <p:spTgt spid="322"/>
                                        </p:tgtEl>
                                      </p:cBhvr>
                                    </p:animEffect>
                                  </p:childTnLst>
                                </p:cTn>
                              </p:par>
                            </p:childTnLst>
                          </p:cTn>
                        </p:par>
                        <p:par>
                          <p:cTn id="8" fill="hold">
                            <p:stCondLst>
                              <p:cond delay="100"/>
                            </p:stCondLst>
                            <p:childTnLst>
                              <p:par>
                                <p:cTn id="9" presetID="2" presetClass="entr" presetSubtype="8" fill="hold" grpId="2" nodeType="afterEffect">
                                  <p:stCondLst>
                                    <p:cond delay="0"/>
                                  </p:stCondLst>
                                  <p:iterate>
                                    <p:tmAbs val="0"/>
                                  </p:iterate>
                                  <p:childTnLst>
                                    <p:set>
                                      <p:cBhvr>
                                        <p:cTn id="10" fill="hold"/>
                                        <p:tgtEl>
                                          <p:spTgt spid="323"/>
                                        </p:tgtEl>
                                        <p:attrNameLst>
                                          <p:attrName>style.visibility</p:attrName>
                                        </p:attrNameLst>
                                      </p:cBhvr>
                                      <p:to>
                                        <p:strVal val="visible"/>
                                      </p:to>
                                    </p:set>
                                    <p:anim calcmode="lin" valueType="num">
                                      <p:cBhvr>
                                        <p:cTn id="11" dur="700" fill="hold"/>
                                        <p:tgtEl>
                                          <p:spTgt spid="323"/>
                                        </p:tgtEl>
                                        <p:attrNameLst>
                                          <p:attrName>ppt_x</p:attrName>
                                        </p:attrNameLst>
                                      </p:cBhvr>
                                      <p:tavLst>
                                        <p:tav tm="0">
                                          <p:val>
                                            <p:strVal val="0-#ppt_w/2"/>
                                          </p:val>
                                        </p:tav>
                                        <p:tav tm="100000">
                                          <p:val>
                                            <p:strVal val="#ppt_x"/>
                                          </p:val>
                                        </p:tav>
                                      </p:tavLst>
                                    </p:anim>
                                    <p:anim calcmode="lin" valueType="num">
                                      <p:cBhvr>
                                        <p:cTn id="12" dur="700" fill="hold"/>
                                        <p:tgtEl>
                                          <p:spTgt spid="323"/>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8" fill="hold" grpId="3" nodeType="afterEffect">
                                  <p:stCondLst>
                                    <p:cond delay="0"/>
                                  </p:stCondLst>
                                  <p:iterate>
                                    <p:tmAbs val="0"/>
                                  </p:iterate>
                                  <p:childTnLst>
                                    <p:set>
                                      <p:cBhvr>
                                        <p:cTn id="15" fill="hold"/>
                                        <p:tgtEl>
                                          <p:spTgt spid="324"/>
                                        </p:tgtEl>
                                        <p:attrNameLst>
                                          <p:attrName>style.visibility</p:attrName>
                                        </p:attrNameLst>
                                      </p:cBhvr>
                                      <p:to>
                                        <p:strVal val="visible"/>
                                      </p:to>
                                    </p:set>
                                    <p:anim calcmode="lin" valueType="num">
                                      <p:cBhvr>
                                        <p:cTn id="16" dur="250" fill="hold"/>
                                        <p:tgtEl>
                                          <p:spTgt spid="324"/>
                                        </p:tgtEl>
                                        <p:attrNameLst>
                                          <p:attrName>ppt_x</p:attrName>
                                        </p:attrNameLst>
                                      </p:cBhvr>
                                      <p:tavLst>
                                        <p:tav tm="0">
                                          <p:val>
                                            <p:strVal val="0-#ppt_w/2"/>
                                          </p:val>
                                        </p:tav>
                                        <p:tav tm="100000">
                                          <p:val>
                                            <p:strVal val="#ppt_x"/>
                                          </p:val>
                                        </p:tav>
                                      </p:tavLst>
                                    </p:anim>
                                    <p:anim calcmode="lin" valueType="num">
                                      <p:cBhvr>
                                        <p:cTn id="17" dur="250" fill="hold"/>
                                        <p:tgtEl>
                                          <p:spTgt spid="324"/>
                                        </p:tgtEl>
                                        <p:attrNameLst>
                                          <p:attrName>ppt_y</p:attrName>
                                        </p:attrNameLst>
                                      </p:cBhvr>
                                      <p:tavLst>
                                        <p:tav tm="0">
                                          <p:val>
                                            <p:strVal val="#ppt_y"/>
                                          </p:val>
                                        </p:tav>
                                        <p:tav tm="100000">
                                          <p:val>
                                            <p:strVal val="#ppt_y"/>
                                          </p:val>
                                        </p:tav>
                                      </p:tavLst>
                                    </p:anim>
                                  </p:childTnLst>
                                </p:cTn>
                              </p:par>
                            </p:childTnLst>
                          </p:cTn>
                        </p:par>
                        <p:par>
                          <p:cTn id="18" fill="hold">
                            <p:stCondLst>
                              <p:cond delay="1050"/>
                            </p:stCondLst>
                            <p:childTnLst>
                              <p:par>
                                <p:cTn id="19" presetID="23" presetClass="entr" presetSubtype="16" fill="hold" grpId="4" nodeType="afterEffect">
                                  <p:stCondLst>
                                    <p:cond delay="0"/>
                                  </p:stCondLst>
                                  <p:iterate>
                                    <p:tmAbs val="0"/>
                                  </p:iterate>
                                  <p:childTnLst>
                                    <p:set>
                                      <p:cBhvr>
                                        <p:cTn id="20" fill="hold"/>
                                        <p:tgtEl>
                                          <p:spTgt spid="321"/>
                                        </p:tgtEl>
                                        <p:attrNameLst>
                                          <p:attrName>style.visibility</p:attrName>
                                        </p:attrNameLst>
                                      </p:cBhvr>
                                      <p:to>
                                        <p:strVal val="visible"/>
                                      </p:to>
                                    </p:set>
                                    <p:anim calcmode="lin" valueType="num">
                                      <p:cBhvr>
                                        <p:cTn id="21" dur="200" fill="hold"/>
                                        <p:tgtEl>
                                          <p:spTgt spid="321"/>
                                        </p:tgtEl>
                                        <p:attrNameLst>
                                          <p:attrName>ppt_w</p:attrName>
                                        </p:attrNameLst>
                                      </p:cBhvr>
                                      <p:tavLst>
                                        <p:tav tm="0">
                                          <p:val>
                                            <p:fltVal val="0"/>
                                          </p:val>
                                        </p:tav>
                                        <p:tav tm="100000">
                                          <p:val>
                                            <p:strVal val="#ppt_w"/>
                                          </p:val>
                                        </p:tav>
                                      </p:tavLst>
                                    </p:anim>
                                    <p:anim calcmode="lin" valueType="num">
                                      <p:cBhvr>
                                        <p:cTn id="22" dur="200" fill="hold"/>
                                        <p:tgtEl>
                                          <p:spTgt spid="3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4" animBg="1" advAuto="0"/>
      <p:bldP spid="322" grpId="1" animBg="1" advAuto="0"/>
      <p:bldP spid="323" grpId="2" animBg="1" advAuto="0"/>
      <p:bldP spid="324"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asted-image.pdf" descr="pasted-image.pdf"/>
          <p:cNvPicPr>
            <a:picLocks noChangeAspect="1"/>
          </p:cNvPicPr>
          <p:nvPr/>
        </p:nvPicPr>
        <p:blipFill>
          <a:blip r:embed="rId3">
            <a:extLst/>
          </a:blip>
          <a:stretch>
            <a:fillRect/>
          </a:stretch>
        </p:blipFill>
        <p:spPr>
          <a:xfrm>
            <a:off x="5051270" y="910834"/>
            <a:ext cx="923914" cy="923914"/>
          </a:xfrm>
          <a:prstGeom prst="rect">
            <a:avLst/>
          </a:prstGeom>
          <a:ln w="12700">
            <a:miter lim="400000"/>
          </a:ln>
        </p:spPr>
      </p:pic>
      <p:sp>
        <p:nvSpPr>
          <p:cNvPr id="326" name="1"/>
          <p:cNvSpPr txBox="1"/>
          <p:nvPr/>
        </p:nvSpPr>
        <p:spPr>
          <a:xfrm>
            <a:off x="4834796" y="1085771"/>
            <a:ext cx="1356862" cy="5486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spcBef>
                <a:spcPts val="500"/>
              </a:spcBef>
              <a:defRPr sz="3000">
                <a:solidFill>
                  <a:srgbClr val="FFFFFF"/>
                </a:solidFill>
                <a:latin typeface="Helvetica Light"/>
                <a:ea typeface="Helvetica Light"/>
                <a:cs typeface="Helvetica Light"/>
                <a:sym typeface="Helvetica Light"/>
              </a:defRPr>
            </a:lvl1pPr>
          </a:lstStyle>
          <a:p>
            <a:r>
              <a:rPr dirty="0">
                <a:latin typeface="+mj-ea"/>
                <a:ea typeface="+mj-ea"/>
              </a:rPr>
              <a:t>1</a:t>
            </a:r>
          </a:p>
        </p:txBody>
      </p:sp>
      <p:sp>
        <p:nvSpPr>
          <p:cNvPr id="328" name="今天，边界安全已经失效"/>
          <p:cNvSpPr txBox="1">
            <a:spLocks noGrp="1"/>
          </p:cNvSpPr>
          <p:nvPr>
            <p:ph type="body" sz="half" idx="4294967295"/>
          </p:nvPr>
        </p:nvSpPr>
        <p:spPr>
          <a:xfrm>
            <a:off x="1154756" y="1036166"/>
            <a:ext cx="12822059" cy="859700"/>
          </a:xfrm>
          <a:prstGeom prst="rect">
            <a:avLst/>
          </a:prstGeom>
        </p:spPr>
        <p:txBody>
          <a:bodyPr>
            <a:normAutofit/>
          </a:bodyPr>
          <a:lstStyle/>
          <a:p>
            <a:pPr marL="0" indent="0" algn="ctr">
              <a:buSzTx/>
              <a:buFontTx/>
              <a:buNone/>
              <a:defRPr sz="3200">
                <a:latin typeface="+mj-lt"/>
                <a:ea typeface="+mj-ea"/>
                <a:cs typeface="+mj-cs"/>
                <a:sym typeface="Helvetica"/>
              </a:defRPr>
            </a:pPr>
            <a:r>
              <a:rPr dirty="0" err="1" smtClean="0">
                <a:solidFill>
                  <a:srgbClr val="15C9FC"/>
                </a:solidFill>
                <a:latin typeface="微软雅黑" pitchFamily="34" charset="-122"/>
                <a:ea typeface="微软雅黑" pitchFamily="34" charset="-122"/>
              </a:rPr>
              <a:t>边界</a:t>
            </a:r>
            <a:r>
              <a:rPr dirty="0" err="1" smtClean="0">
                <a:latin typeface="微软雅黑" pitchFamily="34" charset="-122"/>
                <a:ea typeface="微软雅黑" pitchFamily="34" charset="-122"/>
              </a:rPr>
              <a:t>安全已经失效</a:t>
            </a:r>
            <a:endParaRPr dirty="0">
              <a:latin typeface="微软雅黑" pitchFamily="34" charset="-122"/>
              <a:ea typeface="微软雅黑" pitchFamily="34" charset="-122"/>
            </a:endParaRPr>
          </a:p>
        </p:txBody>
      </p:sp>
    </p:spTree>
  </p:cSld>
  <p:clrMapOvr>
    <a:masterClrMapping/>
  </p:clrMapOvr>
  <p:transition spd="med"/>
  <p:timing>
    <p:tnLst>
      <p:par>
        <p:cTn id="1" dur="indefinite" restart="never" fill="hold" nodeType="tmRoot"/>
      </p:par>
    </p:tn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1000">
              <a:srgbClr val="070B1B"/>
            </a:gs>
            <a:gs pos="100000">
              <a:srgbClr val="040A1A"/>
            </a:gs>
          </a:gsLst>
          <a:lin ang="0" scaled="1"/>
          <a:tileRect/>
        </a:gra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101089"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105</TotalTime>
  <Words>352</Words>
  <Application>Microsoft Office PowerPoint</Application>
  <PresentationFormat>自定义</PresentationFormat>
  <Paragraphs>121</Paragraphs>
  <Slides>19</Slides>
  <Notes>14</Notes>
  <HiddenSlides>0</HiddenSlides>
  <MMClips>1</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Office 主题​​</vt:lpstr>
      <vt:lpstr>云时代的企业安全最佳实践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云时代的企业安全最佳实践</dc:title>
  <cp:lastModifiedBy>HRH</cp:lastModifiedBy>
  <cp:revision>23</cp:revision>
  <dcterms:modified xsi:type="dcterms:W3CDTF">2017-07-25T12:29:21Z</dcterms:modified>
</cp:coreProperties>
</file>